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2" r:id="rId5"/>
    <p:sldId id="273" r:id="rId6"/>
    <p:sldId id="260" r:id="rId7"/>
    <p:sldId id="263" r:id="rId8"/>
    <p:sldId id="261" r:id="rId9"/>
    <p:sldId id="269" r:id="rId10"/>
    <p:sldId id="264" r:id="rId11"/>
    <p:sldId id="266" r:id="rId12"/>
    <p:sldId id="270" r:id="rId13"/>
    <p:sldId id="265" r:id="rId14"/>
    <p:sldId id="271" r:id="rId15"/>
    <p:sldId id="268" r:id="rId16"/>
    <p:sldId id="262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AD9D5-3483-4E49-B3F0-FD927DBF184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9D822E-822F-467E-AB34-97E3394B73C4}">
      <dgm:prSet phldrT="[Texte]"/>
      <dgm:spPr/>
      <dgm:t>
        <a:bodyPr/>
        <a:lstStyle/>
        <a:p>
          <a:r>
            <a:rPr lang="fr-FR" dirty="0"/>
            <a:t>La copie</a:t>
          </a:r>
        </a:p>
      </dgm:t>
    </dgm:pt>
    <dgm:pt modelId="{70CE152E-A903-4264-98DA-618804FA1F19}" type="parTrans" cxnId="{4FE4F0D8-128D-4A4B-9212-1154365C6FAD}">
      <dgm:prSet/>
      <dgm:spPr/>
      <dgm:t>
        <a:bodyPr/>
        <a:lstStyle/>
        <a:p>
          <a:endParaRPr lang="fr-FR"/>
        </a:p>
      </dgm:t>
    </dgm:pt>
    <dgm:pt modelId="{E857B43A-E63D-4D06-976D-BF1E5BB5F25F}" type="sibTrans" cxnId="{4FE4F0D8-128D-4A4B-9212-1154365C6FAD}">
      <dgm:prSet/>
      <dgm:spPr/>
      <dgm:t>
        <a:bodyPr/>
        <a:lstStyle/>
        <a:p>
          <a:endParaRPr lang="fr-FR"/>
        </a:p>
      </dgm:t>
    </dgm:pt>
    <dgm:pt modelId="{9372BB1F-0C55-4992-A7A4-6BE62D6E1C19}">
      <dgm:prSet phldrT="[Texte]"/>
      <dgm:spPr/>
      <dgm:t>
        <a:bodyPr/>
        <a:lstStyle/>
        <a:p>
          <a:r>
            <a:rPr lang="fr-FR" dirty="0"/>
            <a:t>Le geste maitrisé</a:t>
          </a:r>
        </a:p>
      </dgm:t>
    </dgm:pt>
    <dgm:pt modelId="{D1B14394-395B-4CC5-A40B-982DB257B46C}" type="parTrans" cxnId="{DEC6FAF9-56F9-451F-94EE-75F704877C6D}">
      <dgm:prSet/>
      <dgm:spPr/>
      <dgm:t>
        <a:bodyPr/>
        <a:lstStyle/>
        <a:p>
          <a:endParaRPr lang="fr-FR"/>
        </a:p>
      </dgm:t>
    </dgm:pt>
    <dgm:pt modelId="{6ECDAA1E-D8B4-4B6F-B464-0D3E4B561C7A}" type="sibTrans" cxnId="{DEC6FAF9-56F9-451F-94EE-75F704877C6D}">
      <dgm:prSet/>
      <dgm:spPr/>
      <dgm:t>
        <a:bodyPr/>
        <a:lstStyle/>
        <a:p>
          <a:endParaRPr lang="fr-FR"/>
        </a:p>
      </dgm:t>
    </dgm:pt>
    <dgm:pt modelId="{51289D5E-FE9B-430C-9F86-86D7D594D66E}">
      <dgm:prSet phldrT="[Texte]"/>
      <dgm:spPr/>
      <dgm:t>
        <a:bodyPr/>
        <a:lstStyle/>
        <a:p>
          <a:r>
            <a:rPr lang="fr-FR" dirty="0"/>
            <a:t>La mémorisation</a:t>
          </a:r>
        </a:p>
      </dgm:t>
    </dgm:pt>
    <dgm:pt modelId="{B9537C2D-7AFA-4DCF-BD70-D9C734DBB334}" type="parTrans" cxnId="{E0038AF1-3A16-44A2-9EC3-1B8A41039C70}">
      <dgm:prSet/>
      <dgm:spPr/>
      <dgm:t>
        <a:bodyPr/>
        <a:lstStyle/>
        <a:p>
          <a:endParaRPr lang="fr-FR"/>
        </a:p>
      </dgm:t>
    </dgm:pt>
    <dgm:pt modelId="{4C0412EB-5FEB-4EE5-BBC8-217CBD0EA8BD}" type="sibTrans" cxnId="{E0038AF1-3A16-44A2-9EC3-1B8A41039C70}">
      <dgm:prSet/>
      <dgm:spPr/>
      <dgm:t>
        <a:bodyPr/>
        <a:lstStyle/>
        <a:p>
          <a:endParaRPr lang="fr-FR"/>
        </a:p>
      </dgm:t>
    </dgm:pt>
    <dgm:pt modelId="{37B86CCB-4EE8-4B59-9C56-38FD755F34CF}">
      <dgm:prSet phldrT="[Texte]"/>
      <dgm:spPr/>
      <dgm:t>
        <a:bodyPr/>
        <a:lstStyle/>
        <a:p>
          <a:r>
            <a:rPr lang="fr-FR" dirty="0"/>
            <a:t>La lecture</a:t>
          </a:r>
        </a:p>
      </dgm:t>
    </dgm:pt>
    <dgm:pt modelId="{18A2A8B8-E06D-4C56-8111-C0C0DF5C1B0C}" type="parTrans" cxnId="{D9FA23F4-227D-4BFB-92F7-2DC42A8582AF}">
      <dgm:prSet/>
      <dgm:spPr/>
      <dgm:t>
        <a:bodyPr/>
        <a:lstStyle/>
        <a:p>
          <a:endParaRPr lang="fr-FR"/>
        </a:p>
      </dgm:t>
    </dgm:pt>
    <dgm:pt modelId="{42DB0E37-9A9E-404D-85EB-BB9B15FAB33D}" type="sibTrans" cxnId="{D9FA23F4-227D-4BFB-92F7-2DC42A8582AF}">
      <dgm:prSet/>
      <dgm:spPr/>
      <dgm:t>
        <a:bodyPr/>
        <a:lstStyle/>
        <a:p>
          <a:endParaRPr lang="fr-FR"/>
        </a:p>
      </dgm:t>
    </dgm:pt>
    <dgm:pt modelId="{F04469B6-F3CD-445B-AAEC-CAD0742473DE}">
      <dgm:prSet phldrT="[Texte]"/>
      <dgm:spPr/>
      <dgm:t>
        <a:bodyPr/>
        <a:lstStyle/>
        <a:p>
          <a:r>
            <a:rPr lang="fr-FR" dirty="0"/>
            <a:t>Le repérage des espaces</a:t>
          </a:r>
        </a:p>
      </dgm:t>
    </dgm:pt>
    <dgm:pt modelId="{1053C729-62D5-46AC-B76B-498D0BB00EBF}" type="parTrans" cxnId="{EB8C1DC7-F35C-4D9D-BB3F-12EEAD4F9FD5}">
      <dgm:prSet/>
      <dgm:spPr/>
      <dgm:t>
        <a:bodyPr/>
        <a:lstStyle/>
        <a:p>
          <a:endParaRPr lang="fr-FR"/>
        </a:p>
      </dgm:t>
    </dgm:pt>
    <dgm:pt modelId="{6F0D27AA-B253-401D-8F24-D6D775BDC880}" type="sibTrans" cxnId="{EB8C1DC7-F35C-4D9D-BB3F-12EEAD4F9FD5}">
      <dgm:prSet/>
      <dgm:spPr/>
      <dgm:t>
        <a:bodyPr/>
        <a:lstStyle/>
        <a:p>
          <a:endParaRPr lang="fr-FR"/>
        </a:p>
      </dgm:t>
    </dgm:pt>
    <dgm:pt modelId="{3C3DC322-43E8-4E24-9752-4A1A630C00BF}" type="pres">
      <dgm:prSet presAssocID="{773AD9D5-3483-4E49-B3F0-FD927DBF1842}" presName="composite" presStyleCnt="0">
        <dgm:presLayoutVars>
          <dgm:chMax val="1"/>
          <dgm:dir/>
          <dgm:resizeHandles val="exact"/>
        </dgm:presLayoutVars>
      </dgm:prSet>
      <dgm:spPr/>
    </dgm:pt>
    <dgm:pt modelId="{BA0F0042-0DFB-4243-8843-2F4520CEBCA6}" type="pres">
      <dgm:prSet presAssocID="{773AD9D5-3483-4E49-B3F0-FD927DBF1842}" presName="radial" presStyleCnt="0">
        <dgm:presLayoutVars>
          <dgm:animLvl val="ctr"/>
        </dgm:presLayoutVars>
      </dgm:prSet>
      <dgm:spPr/>
    </dgm:pt>
    <dgm:pt modelId="{6C495204-C4FF-4FA1-950D-B4C8E29B2A91}" type="pres">
      <dgm:prSet presAssocID="{FB9D822E-822F-467E-AB34-97E3394B73C4}" presName="centerShape" presStyleLbl="vennNode1" presStyleIdx="0" presStyleCnt="5"/>
      <dgm:spPr/>
    </dgm:pt>
    <dgm:pt modelId="{5D94D808-A228-4DC1-A0E2-F6A564CA493A}" type="pres">
      <dgm:prSet presAssocID="{9372BB1F-0C55-4992-A7A4-6BE62D6E1C19}" presName="node" presStyleLbl="vennNode1" presStyleIdx="1" presStyleCnt="5">
        <dgm:presLayoutVars>
          <dgm:bulletEnabled val="1"/>
        </dgm:presLayoutVars>
      </dgm:prSet>
      <dgm:spPr/>
    </dgm:pt>
    <dgm:pt modelId="{52983C2E-88FC-4092-B03B-D74B2EBB2AFE}" type="pres">
      <dgm:prSet presAssocID="{51289D5E-FE9B-430C-9F86-86D7D594D66E}" presName="node" presStyleLbl="vennNode1" presStyleIdx="2" presStyleCnt="5">
        <dgm:presLayoutVars>
          <dgm:bulletEnabled val="1"/>
        </dgm:presLayoutVars>
      </dgm:prSet>
      <dgm:spPr/>
    </dgm:pt>
    <dgm:pt modelId="{6AA0511B-3292-4BE9-84C3-C9FAC7C6215A}" type="pres">
      <dgm:prSet presAssocID="{37B86CCB-4EE8-4B59-9C56-38FD755F34CF}" presName="node" presStyleLbl="vennNode1" presStyleIdx="3" presStyleCnt="5">
        <dgm:presLayoutVars>
          <dgm:bulletEnabled val="1"/>
        </dgm:presLayoutVars>
      </dgm:prSet>
      <dgm:spPr/>
    </dgm:pt>
    <dgm:pt modelId="{A4CFF76C-F524-48DA-A69E-F75D802D013C}" type="pres">
      <dgm:prSet presAssocID="{F04469B6-F3CD-445B-AAEC-CAD0742473DE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CDDF62D-8DA4-429F-9725-6054104B31AA}" type="presOf" srcId="{F04469B6-F3CD-445B-AAEC-CAD0742473DE}" destId="{A4CFF76C-F524-48DA-A69E-F75D802D013C}" srcOrd="0" destOrd="0" presId="urn:microsoft.com/office/officeart/2005/8/layout/radial3"/>
    <dgm:cxn modelId="{E34D5C45-1D1F-40A7-93D7-E429612C423F}" type="presOf" srcId="{773AD9D5-3483-4E49-B3F0-FD927DBF1842}" destId="{3C3DC322-43E8-4E24-9752-4A1A630C00BF}" srcOrd="0" destOrd="0" presId="urn:microsoft.com/office/officeart/2005/8/layout/radial3"/>
    <dgm:cxn modelId="{B213F58E-C981-4C16-8E68-A68879AFF057}" type="presOf" srcId="{37B86CCB-4EE8-4B59-9C56-38FD755F34CF}" destId="{6AA0511B-3292-4BE9-84C3-C9FAC7C6215A}" srcOrd="0" destOrd="0" presId="urn:microsoft.com/office/officeart/2005/8/layout/radial3"/>
    <dgm:cxn modelId="{C8E595A6-9241-4B44-95C4-0E78A12AA829}" type="presOf" srcId="{FB9D822E-822F-467E-AB34-97E3394B73C4}" destId="{6C495204-C4FF-4FA1-950D-B4C8E29B2A91}" srcOrd="0" destOrd="0" presId="urn:microsoft.com/office/officeart/2005/8/layout/radial3"/>
    <dgm:cxn modelId="{030486B1-2C09-48B8-B715-CB49250B7DE0}" type="presOf" srcId="{51289D5E-FE9B-430C-9F86-86D7D594D66E}" destId="{52983C2E-88FC-4092-B03B-D74B2EBB2AFE}" srcOrd="0" destOrd="0" presId="urn:microsoft.com/office/officeart/2005/8/layout/radial3"/>
    <dgm:cxn modelId="{C6FC3DB9-13D0-4645-A627-6EAACF99A479}" type="presOf" srcId="{9372BB1F-0C55-4992-A7A4-6BE62D6E1C19}" destId="{5D94D808-A228-4DC1-A0E2-F6A564CA493A}" srcOrd="0" destOrd="0" presId="urn:microsoft.com/office/officeart/2005/8/layout/radial3"/>
    <dgm:cxn modelId="{EB8C1DC7-F35C-4D9D-BB3F-12EEAD4F9FD5}" srcId="{FB9D822E-822F-467E-AB34-97E3394B73C4}" destId="{F04469B6-F3CD-445B-AAEC-CAD0742473DE}" srcOrd="3" destOrd="0" parTransId="{1053C729-62D5-46AC-B76B-498D0BB00EBF}" sibTransId="{6F0D27AA-B253-401D-8F24-D6D775BDC880}"/>
    <dgm:cxn modelId="{4FE4F0D8-128D-4A4B-9212-1154365C6FAD}" srcId="{773AD9D5-3483-4E49-B3F0-FD927DBF1842}" destId="{FB9D822E-822F-467E-AB34-97E3394B73C4}" srcOrd="0" destOrd="0" parTransId="{70CE152E-A903-4264-98DA-618804FA1F19}" sibTransId="{E857B43A-E63D-4D06-976D-BF1E5BB5F25F}"/>
    <dgm:cxn modelId="{E0038AF1-3A16-44A2-9EC3-1B8A41039C70}" srcId="{FB9D822E-822F-467E-AB34-97E3394B73C4}" destId="{51289D5E-FE9B-430C-9F86-86D7D594D66E}" srcOrd="1" destOrd="0" parTransId="{B9537C2D-7AFA-4DCF-BD70-D9C734DBB334}" sibTransId="{4C0412EB-5FEB-4EE5-BBC8-217CBD0EA8BD}"/>
    <dgm:cxn modelId="{D9FA23F4-227D-4BFB-92F7-2DC42A8582AF}" srcId="{FB9D822E-822F-467E-AB34-97E3394B73C4}" destId="{37B86CCB-4EE8-4B59-9C56-38FD755F34CF}" srcOrd="2" destOrd="0" parTransId="{18A2A8B8-E06D-4C56-8111-C0C0DF5C1B0C}" sibTransId="{42DB0E37-9A9E-404D-85EB-BB9B15FAB33D}"/>
    <dgm:cxn modelId="{DEC6FAF9-56F9-451F-94EE-75F704877C6D}" srcId="{FB9D822E-822F-467E-AB34-97E3394B73C4}" destId="{9372BB1F-0C55-4992-A7A4-6BE62D6E1C19}" srcOrd="0" destOrd="0" parTransId="{D1B14394-395B-4CC5-A40B-982DB257B46C}" sibTransId="{6ECDAA1E-D8B4-4B6F-B464-0D3E4B561C7A}"/>
    <dgm:cxn modelId="{AC3448E9-E57E-41F0-871B-801E1C86C423}" type="presParOf" srcId="{3C3DC322-43E8-4E24-9752-4A1A630C00BF}" destId="{BA0F0042-0DFB-4243-8843-2F4520CEBCA6}" srcOrd="0" destOrd="0" presId="urn:microsoft.com/office/officeart/2005/8/layout/radial3"/>
    <dgm:cxn modelId="{63ECBE5B-405C-4623-BA2D-9532B6214116}" type="presParOf" srcId="{BA0F0042-0DFB-4243-8843-2F4520CEBCA6}" destId="{6C495204-C4FF-4FA1-950D-B4C8E29B2A91}" srcOrd="0" destOrd="0" presId="urn:microsoft.com/office/officeart/2005/8/layout/radial3"/>
    <dgm:cxn modelId="{3ED9AF80-EAF3-4355-A45E-726AFA35B7BF}" type="presParOf" srcId="{BA0F0042-0DFB-4243-8843-2F4520CEBCA6}" destId="{5D94D808-A228-4DC1-A0E2-F6A564CA493A}" srcOrd="1" destOrd="0" presId="urn:microsoft.com/office/officeart/2005/8/layout/radial3"/>
    <dgm:cxn modelId="{8E11FB47-5C53-4A87-856C-AF37A6929AE0}" type="presParOf" srcId="{BA0F0042-0DFB-4243-8843-2F4520CEBCA6}" destId="{52983C2E-88FC-4092-B03B-D74B2EBB2AFE}" srcOrd="2" destOrd="0" presId="urn:microsoft.com/office/officeart/2005/8/layout/radial3"/>
    <dgm:cxn modelId="{8627FDB2-0CDF-40AB-96F3-6D9E0D601F6C}" type="presParOf" srcId="{BA0F0042-0DFB-4243-8843-2F4520CEBCA6}" destId="{6AA0511B-3292-4BE9-84C3-C9FAC7C6215A}" srcOrd="3" destOrd="0" presId="urn:microsoft.com/office/officeart/2005/8/layout/radial3"/>
    <dgm:cxn modelId="{8DACECAA-B425-4749-BB79-EF2EDC0BCB7C}" type="presParOf" srcId="{BA0F0042-0DFB-4243-8843-2F4520CEBCA6}" destId="{A4CFF76C-F524-48DA-A69E-F75D802D013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8041F-160B-4421-B9F5-AF0BD20C9EB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CD8699-517D-482E-A142-262FCB20916E}">
      <dgm:prSet phldrT="[Texte]"/>
      <dgm:spPr/>
      <dgm:t>
        <a:bodyPr/>
        <a:lstStyle/>
        <a:p>
          <a:r>
            <a:rPr lang="fr-FR" dirty="0"/>
            <a:t>Préparation</a:t>
          </a:r>
        </a:p>
      </dgm:t>
    </dgm:pt>
    <dgm:pt modelId="{3C7C5E56-CDC8-4C88-BF44-9972092F541D}" type="parTrans" cxnId="{B0E10D7B-5238-4A61-9D2A-52F1642C0161}">
      <dgm:prSet/>
      <dgm:spPr/>
      <dgm:t>
        <a:bodyPr/>
        <a:lstStyle/>
        <a:p>
          <a:endParaRPr lang="fr-FR"/>
        </a:p>
      </dgm:t>
    </dgm:pt>
    <dgm:pt modelId="{3171E113-5726-43A4-B407-224306D55DC7}" type="sibTrans" cxnId="{B0E10D7B-5238-4A61-9D2A-52F1642C0161}">
      <dgm:prSet/>
      <dgm:spPr/>
      <dgm:t>
        <a:bodyPr/>
        <a:lstStyle/>
        <a:p>
          <a:endParaRPr lang="fr-FR"/>
        </a:p>
      </dgm:t>
    </dgm:pt>
    <dgm:pt modelId="{EE531682-19AF-453C-AFDB-58495ED87EC3}">
      <dgm:prSet phldrT="[Texte]"/>
      <dgm:spPr/>
      <dgm:t>
        <a:bodyPr/>
        <a:lstStyle/>
        <a:p>
          <a:r>
            <a:rPr lang="fr-FR" dirty="0"/>
            <a:t>Adaptation/différenciation</a:t>
          </a:r>
        </a:p>
      </dgm:t>
    </dgm:pt>
    <dgm:pt modelId="{9EB5957B-D4C1-45D3-AD01-C02271244880}" type="parTrans" cxnId="{03F8F8D9-8F94-4C04-B241-B1DF845452A1}">
      <dgm:prSet/>
      <dgm:spPr/>
      <dgm:t>
        <a:bodyPr/>
        <a:lstStyle/>
        <a:p>
          <a:endParaRPr lang="fr-FR"/>
        </a:p>
      </dgm:t>
    </dgm:pt>
    <dgm:pt modelId="{91CA0941-1A78-491E-AB5D-025FEC0C9AD7}" type="sibTrans" cxnId="{03F8F8D9-8F94-4C04-B241-B1DF845452A1}">
      <dgm:prSet/>
      <dgm:spPr/>
      <dgm:t>
        <a:bodyPr/>
        <a:lstStyle/>
        <a:p>
          <a:endParaRPr lang="fr-FR"/>
        </a:p>
      </dgm:t>
    </dgm:pt>
    <dgm:pt modelId="{92195548-1F6C-4FF6-B714-7B9B109A8CEB}">
      <dgm:prSet phldrT="[Texte]"/>
      <dgm:spPr/>
      <dgm:t>
        <a:bodyPr/>
        <a:lstStyle/>
        <a:p>
          <a:r>
            <a:rPr lang="fr-FR" dirty="0"/>
            <a:t>Explicitation</a:t>
          </a:r>
        </a:p>
      </dgm:t>
    </dgm:pt>
    <dgm:pt modelId="{5DC12261-4A9F-41D7-AFEC-978752496B62}" type="parTrans" cxnId="{1D1068CD-26FC-4040-A349-A91A92FCE312}">
      <dgm:prSet/>
      <dgm:spPr/>
      <dgm:t>
        <a:bodyPr/>
        <a:lstStyle/>
        <a:p>
          <a:endParaRPr lang="fr-FR"/>
        </a:p>
      </dgm:t>
    </dgm:pt>
    <dgm:pt modelId="{941F104D-92A2-4D79-AD0D-3810AF4072CB}" type="sibTrans" cxnId="{1D1068CD-26FC-4040-A349-A91A92FCE312}">
      <dgm:prSet/>
      <dgm:spPr/>
      <dgm:t>
        <a:bodyPr/>
        <a:lstStyle/>
        <a:p>
          <a:endParaRPr lang="fr-FR"/>
        </a:p>
      </dgm:t>
    </dgm:pt>
    <dgm:pt modelId="{BD0BBD2A-7EC2-4A4A-BCA1-76746EA5699C}" type="pres">
      <dgm:prSet presAssocID="{2BF8041F-160B-4421-B9F5-AF0BD20C9EBD}" presName="compositeShape" presStyleCnt="0">
        <dgm:presLayoutVars>
          <dgm:chMax val="7"/>
          <dgm:dir/>
          <dgm:resizeHandles val="exact"/>
        </dgm:presLayoutVars>
      </dgm:prSet>
      <dgm:spPr/>
    </dgm:pt>
    <dgm:pt modelId="{8A1BDDC9-70CD-41C8-8AB2-EBF20FCF8628}" type="pres">
      <dgm:prSet presAssocID="{44CD8699-517D-482E-A142-262FCB20916E}" presName="circ1" presStyleLbl="vennNode1" presStyleIdx="0" presStyleCnt="3"/>
      <dgm:spPr/>
    </dgm:pt>
    <dgm:pt modelId="{E61B3858-3BAE-4D42-9B2A-633CF3D4CE09}" type="pres">
      <dgm:prSet presAssocID="{44CD8699-517D-482E-A142-262FCB20916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D67584-98B7-40EA-9F56-125D09C867ED}" type="pres">
      <dgm:prSet presAssocID="{EE531682-19AF-453C-AFDB-58495ED87EC3}" presName="circ2" presStyleLbl="vennNode1" presStyleIdx="1" presStyleCnt="3"/>
      <dgm:spPr/>
    </dgm:pt>
    <dgm:pt modelId="{83FE7EEC-BB59-4ABD-95BF-03D175B6C199}" type="pres">
      <dgm:prSet presAssocID="{EE531682-19AF-453C-AFDB-58495ED87E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BA06B3E-A13E-48E4-A125-25B10824C019}" type="pres">
      <dgm:prSet presAssocID="{92195548-1F6C-4FF6-B714-7B9B109A8CEB}" presName="circ3" presStyleLbl="vennNode1" presStyleIdx="2" presStyleCnt="3"/>
      <dgm:spPr/>
    </dgm:pt>
    <dgm:pt modelId="{0C60433D-67DA-4BEC-A0D8-981B05A6A717}" type="pres">
      <dgm:prSet presAssocID="{92195548-1F6C-4FF6-B714-7B9B109A8C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3B17600-C420-4EDC-9C3C-6D653433EBB0}" type="presOf" srcId="{44CD8699-517D-482E-A142-262FCB20916E}" destId="{E61B3858-3BAE-4D42-9B2A-633CF3D4CE09}" srcOrd="1" destOrd="0" presId="urn:microsoft.com/office/officeart/2005/8/layout/venn1"/>
    <dgm:cxn modelId="{EE59DA18-F425-45D5-BF40-1A047AF151CB}" type="presOf" srcId="{92195548-1F6C-4FF6-B714-7B9B109A8CEB}" destId="{0C60433D-67DA-4BEC-A0D8-981B05A6A717}" srcOrd="1" destOrd="0" presId="urn:microsoft.com/office/officeart/2005/8/layout/venn1"/>
    <dgm:cxn modelId="{74A50E25-930F-4031-89B9-714B658810C3}" type="presOf" srcId="{2BF8041F-160B-4421-B9F5-AF0BD20C9EBD}" destId="{BD0BBD2A-7EC2-4A4A-BCA1-76746EA5699C}" srcOrd="0" destOrd="0" presId="urn:microsoft.com/office/officeart/2005/8/layout/venn1"/>
    <dgm:cxn modelId="{21708C5F-732A-4BD4-9F5C-F9EA0D87F00C}" type="presOf" srcId="{92195548-1F6C-4FF6-B714-7B9B109A8CEB}" destId="{ABA06B3E-A13E-48E4-A125-25B10824C019}" srcOrd="0" destOrd="0" presId="urn:microsoft.com/office/officeart/2005/8/layout/venn1"/>
    <dgm:cxn modelId="{3DC54264-4BF3-493B-9CAA-1D115E4FBC37}" type="presOf" srcId="{EE531682-19AF-453C-AFDB-58495ED87EC3}" destId="{83FE7EEC-BB59-4ABD-95BF-03D175B6C199}" srcOrd="1" destOrd="0" presId="urn:microsoft.com/office/officeart/2005/8/layout/venn1"/>
    <dgm:cxn modelId="{D6BB1149-4886-47BA-9FA9-00B5206BBA5F}" type="presOf" srcId="{EE531682-19AF-453C-AFDB-58495ED87EC3}" destId="{B8D67584-98B7-40EA-9F56-125D09C867ED}" srcOrd="0" destOrd="0" presId="urn:microsoft.com/office/officeart/2005/8/layout/venn1"/>
    <dgm:cxn modelId="{B0E10D7B-5238-4A61-9D2A-52F1642C0161}" srcId="{2BF8041F-160B-4421-B9F5-AF0BD20C9EBD}" destId="{44CD8699-517D-482E-A142-262FCB20916E}" srcOrd="0" destOrd="0" parTransId="{3C7C5E56-CDC8-4C88-BF44-9972092F541D}" sibTransId="{3171E113-5726-43A4-B407-224306D55DC7}"/>
    <dgm:cxn modelId="{1D1068CD-26FC-4040-A349-A91A92FCE312}" srcId="{2BF8041F-160B-4421-B9F5-AF0BD20C9EBD}" destId="{92195548-1F6C-4FF6-B714-7B9B109A8CEB}" srcOrd="2" destOrd="0" parTransId="{5DC12261-4A9F-41D7-AFEC-978752496B62}" sibTransId="{941F104D-92A2-4D79-AD0D-3810AF4072CB}"/>
    <dgm:cxn modelId="{03F8F8D9-8F94-4C04-B241-B1DF845452A1}" srcId="{2BF8041F-160B-4421-B9F5-AF0BD20C9EBD}" destId="{EE531682-19AF-453C-AFDB-58495ED87EC3}" srcOrd="1" destOrd="0" parTransId="{9EB5957B-D4C1-45D3-AD01-C02271244880}" sibTransId="{91CA0941-1A78-491E-AB5D-025FEC0C9AD7}"/>
    <dgm:cxn modelId="{26E25EE2-2536-4437-912A-A1041B2480F2}" type="presOf" srcId="{44CD8699-517D-482E-A142-262FCB20916E}" destId="{8A1BDDC9-70CD-41C8-8AB2-EBF20FCF8628}" srcOrd="0" destOrd="0" presId="urn:microsoft.com/office/officeart/2005/8/layout/venn1"/>
    <dgm:cxn modelId="{2D21428A-4D8C-4AB2-B6CC-E34119875186}" type="presParOf" srcId="{BD0BBD2A-7EC2-4A4A-BCA1-76746EA5699C}" destId="{8A1BDDC9-70CD-41C8-8AB2-EBF20FCF8628}" srcOrd="0" destOrd="0" presId="urn:microsoft.com/office/officeart/2005/8/layout/venn1"/>
    <dgm:cxn modelId="{68DFCF6F-6FB7-4B03-8912-D1D5F53E1E7B}" type="presParOf" srcId="{BD0BBD2A-7EC2-4A4A-BCA1-76746EA5699C}" destId="{E61B3858-3BAE-4D42-9B2A-633CF3D4CE09}" srcOrd="1" destOrd="0" presId="urn:microsoft.com/office/officeart/2005/8/layout/venn1"/>
    <dgm:cxn modelId="{D374ED1A-E989-49EF-86A0-22CB752E9993}" type="presParOf" srcId="{BD0BBD2A-7EC2-4A4A-BCA1-76746EA5699C}" destId="{B8D67584-98B7-40EA-9F56-125D09C867ED}" srcOrd="2" destOrd="0" presId="urn:microsoft.com/office/officeart/2005/8/layout/venn1"/>
    <dgm:cxn modelId="{9E4494E5-5DAA-4E2D-9FAE-C153C9F6B572}" type="presParOf" srcId="{BD0BBD2A-7EC2-4A4A-BCA1-76746EA5699C}" destId="{83FE7EEC-BB59-4ABD-95BF-03D175B6C199}" srcOrd="3" destOrd="0" presId="urn:microsoft.com/office/officeart/2005/8/layout/venn1"/>
    <dgm:cxn modelId="{032FC7CC-D689-44EE-8294-2E43F2B41B6B}" type="presParOf" srcId="{BD0BBD2A-7EC2-4A4A-BCA1-76746EA5699C}" destId="{ABA06B3E-A13E-48E4-A125-25B10824C019}" srcOrd="4" destOrd="0" presId="urn:microsoft.com/office/officeart/2005/8/layout/venn1"/>
    <dgm:cxn modelId="{3AC36AA0-7904-4611-BFF6-926AEAA3B503}" type="presParOf" srcId="{BD0BBD2A-7EC2-4A4A-BCA1-76746EA5699C}" destId="{0C60433D-67DA-4BEC-A0D8-981B05A6A7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5204-C4FF-4FA1-950D-B4C8E29B2A91}">
      <dsp:nvSpPr>
        <dsp:cNvPr id="0" name=""/>
        <dsp:cNvSpPr/>
      </dsp:nvSpPr>
      <dsp:spPr>
        <a:xfrm>
          <a:off x="3696071" y="1059770"/>
          <a:ext cx="2640130" cy="264013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400" kern="1200" dirty="0"/>
            <a:t>La copie</a:t>
          </a:r>
        </a:p>
      </dsp:txBody>
      <dsp:txXfrm>
        <a:off x="4082709" y="1446408"/>
        <a:ext cx="1866854" cy="1866854"/>
      </dsp:txXfrm>
    </dsp:sp>
    <dsp:sp modelId="{5D94D808-A228-4DC1-A0E2-F6A564CA493A}">
      <dsp:nvSpPr>
        <dsp:cNvPr id="0" name=""/>
        <dsp:cNvSpPr/>
      </dsp:nvSpPr>
      <dsp:spPr>
        <a:xfrm>
          <a:off x="4356104" y="471"/>
          <a:ext cx="1320065" cy="1320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Le geste maitrisé</a:t>
          </a:r>
        </a:p>
      </dsp:txBody>
      <dsp:txXfrm>
        <a:off x="4549423" y="193790"/>
        <a:ext cx="933427" cy="933427"/>
      </dsp:txXfrm>
    </dsp:sp>
    <dsp:sp modelId="{52983C2E-88FC-4092-B03B-D74B2EBB2AFE}">
      <dsp:nvSpPr>
        <dsp:cNvPr id="0" name=""/>
        <dsp:cNvSpPr/>
      </dsp:nvSpPr>
      <dsp:spPr>
        <a:xfrm>
          <a:off x="6075436" y="1719803"/>
          <a:ext cx="1320065" cy="1320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La mémorisation</a:t>
          </a:r>
        </a:p>
      </dsp:txBody>
      <dsp:txXfrm>
        <a:off x="6268755" y="1913122"/>
        <a:ext cx="933427" cy="933427"/>
      </dsp:txXfrm>
    </dsp:sp>
    <dsp:sp modelId="{6AA0511B-3292-4BE9-84C3-C9FAC7C6215A}">
      <dsp:nvSpPr>
        <dsp:cNvPr id="0" name=""/>
        <dsp:cNvSpPr/>
      </dsp:nvSpPr>
      <dsp:spPr>
        <a:xfrm>
          <a:off x="4356104" y="3439135"/>
          <a:ext cx="1320065" cy="1320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La lecture</a:t>
          </a:r>
        </a:p>
      </dsp:txBody>
      <dsp:txXfrm>
        <a:off x="4549423" y="3632454"/>
        <a:ext cx="933427" cy="933427"/>
      </dsp:txXfrm>
    </dsp:sp>
    <dsp:sp modelId="{A4CFF76C-F524-48DA-A69E-F75D802D013C}">
      <dsp:nvSpPr>
        <dsp:cNvPr id="0" name=""/>
        <dsp:cNvSpPr/>
      </dsp:nvSpPr>
      <dsp:spPr>
        <a:xfrm>
          <a:off x="2636772" y="1719803"/>
          <a:ext cx="1320065" cy="13200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Le repérage des espaces</a:t>
          </a:r>
        </a:p>
      </dsp:txBody>
      <dsp:txXfrm>
        <a:off x="2830091" y="1913122"/>
        <a:ext cx="933427" cy="933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BDDC9-70CD-41C8-8AB2-EBF20FCF8628}">
      <dsp:nvSpPr>
        <dsp:cNvPr id="0" name=""/>
        <dsp:cNvSpPr/>
      </dsp:nvSpPr>
      <dsp:spPr>
        <a:xfrm>
          <a:off x="3480827" y="54990"/>
          <a:ext cx="2639541" cy="26395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Préparation</a:t>
          </a:r>
        </a:p>
      </dsp:txBody>
      <dsp:txXfrm>
        <a:off x="3832766" y="516910"/>
        <a:ext cx="1935663" cy="1187793"/>
      </dsp:txXfrm>
    </dsp:sp>
    <dsp:sp modelId="{B8D67584-98B7-40EA-9F56-125D09C867ED}">
      <dsp:nvSpPr>
        <dsp:cNvPr id="0" name=""/>
        <dsp:cNvSpPr/>
      </dsp:nvSpPr>
      <dsp:spPr>
        <a:xfrm>
          <a:off x="4433261" y="1704703"/>
          <a:ext cx="2639541" cy="26395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Adaptation/différenciation</a:t>
          </a:r>
        </a:p>
      </dsp:txBody>
      <dsp:txXfrm>
        <a:off x="5240521" y="2386584"/>
        <a:ext cx="1583724" cy="1451747"/>
      </dsp:txXfrm>
    </dsp:sp>
    <dsp:sp modelId="{ABA06B3E-A13E-48E4-A125-25B10824C019}">
      <dsp:nvSpPr>
        <dsp:cNvPr id="0" name=""/>
        <dsp:cNvSpPr/>
      </dsp:nvSpPr>
      <dsp:spPr>
        <a:xfrm>
          <a:off x="2528393" y="1704703"/>
          <a:ext cx="2639541" cy="26395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Explicitation</a:t>
          </a:r>
        </a:p>
      </dsp:txBody>
      <dsp:txXfrm>
        <a:off x="2776949" y="2386584"/>
        <a:ext cx="1583724" cy="145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6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86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2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15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66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4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5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3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18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4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88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8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6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8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0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BD2363-EC2E-4662-B130-86ADED76828C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69EFB-FDFE-4CB1-861B-C484BCAF2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3F51A-1BA6-45D6-9581-2DAB55CE9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COPIE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A2EDF5-21DF-419C-882E-B12D7733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965" y="4389120"/>
            <a:ext cx="4045131" cy="868680"/>
          </a:xfrm>
        </p:spPr>
        <p:txBody>
          <a:bodyPr/>
          <a:lstStyle/>
          <a:p>
            <a:r>
              <a:rPr lang="fr-FR" dirty="0"/>
              <a:t>Christelle </a:t>
            </a:r>
            <a:r>
              <a:rPr lang="fr-FR" dirty="0" err="1"/>
              <a:t>Mencé</a:t>
            </a:r>
            <a:r>
              <a:rPr lang="fr-FR" dirty="0"/>
              <a:t>, CPD,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57759A-D11D-49CF-AC85-B1FEDCCB5FC0}"/>
              </a:ext>
            </a:extLst>
          </p:cNvPr>
          <p:cNvSpPr txBox="1"/>
          <p:nvPr/>
        </p:nvSpPr>
        <p:spPr>
          <a:xfrm>
            <a:off x="513124" y="5937090"/>
            <a:ext cx="1155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consulter par les PES/ aucune copie/aucune diffusion</a:t>
            </a:r>
          </a:p>
          <a:p>
            <a:r>
              <a:rPr lang="fr-FR" dirty="0"/>
              <a:t>Mes remerciements à tous ceux qui ont mis à disposition des ressources. (veuillez excuser les oublis)</a:t>
            </a:r>
          </a:p>
        </p:txBody>
      </p:sp>
    </p:spTree>
    <p:extLst>
      <p:ext uri="{BB962C8B-B14F-4D97-AF65-F5344CB8AC3E}">
        <p14:creationId xmlns:p14="http://schemas.microsoft.com/office/powerpoint/2010/main" val="195548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4AB37D9-2F35-44E8-82EE-1B9DD8C5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88" y="627017"/>
            <a:ext cx="7281283" cy="23249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B3E930-C0B0-44AE-9D0E-99A87180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8" y="2809765"/>
            <a:ext cx="6228806" cy="32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D54960-F99D-44F4-B49F-C40D30F0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63" y="2904505"/>
            <a:ext cx="6989116" cy="30577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CCEBB7-1849-4DE5-BBFA-BA44AD3C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90" y="895757"/>
            <a:ext cx="58388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F023903-AAF9-40B3-976B-D05705F4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39" y="742541"/>
            <a:ext cx="58293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7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EC5D21-0FC7-4190-A4EC-1E3F5FA5A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" y="699543"/>
            <a:ext cx="5829300" cy="1304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C471CE-BF08-487C-9A0A-D749EE5E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004468"/>
            <a:ext cx="58102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BC3654-1940-4887-B128-883B48E3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96" y="773430"/>
            <a:ext cx="5857875" cy="2019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1CBE19-939D-44F0-B319-149F7D5CB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1" y="2914513"/>
            <a:ext cx="5810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8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BD6FC1-3A5E-4A7B-A6D7-C2CDAD85E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11" y="2468881"/>
            <a:ext cx="6322761" cy="35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0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AC3A8-93E4-4C46-B194-D3C8DCEF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9083"/>
            <a:ext cx="10515600" cy="706029"/>
          </a:xfrm>
        </p:spPr>
        <p:txBody>
          <a:bodyPr>
            <a:normAutofit fontScale="90000"/>
          </a:bodyPr>
          <a:lstStyle/>
          <a:p>
            <a:r>
              <a:rPr lang="fr-FR" dirty="0"/>
              <a:t>Des critères à vérifier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D536AB-C29B-4161-918D-63AA46CB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4" y="546946"/>
            <a:ext cx="10515600" cy="57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4ED3E-DACB-4531-B506-F5059B9B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63AA5F-8415-40D3-8107-37B42FE2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Eduscol</a:t>
            </a:r>
          </a:p>
          <a:p>
            <a:r>
              <a:rPr lang="fr-FR" dirty="0"/>
              <a:t>« Memo de synthèse », Dominique Simon-</a:t>
            </a:r>
            <a:r>
              <a:rPr lang="fr-FR" dirty="0" err="1"/>
              <a:t>Ruaz</a:t>
            </a:r>
            <a:r>
              <a:rPr lang="fr-FR" dirty="0"/>
              <a:t>, IEN</a:t>
            </a:r>
          </a:p>
          <a:p>
            <a:r>
              <a:rPr lang="fr-FR" dirty="0"/>
              <a:t>« La copie : comment organiser un apprentissage méthodique », A. </a:t>
            </a:r>
            <a:r>
              <a:rPr lang="fr-FR" dirty="0" err="1"/>
              <a:t>Gautin</a:t>
            </a:r>
            <a:r>
              <a:rPr lang="fr-FR" dirty="0"/>
              <a:t> (CPC) et P. Perrier (IEN)</a:t>
            </a:r>
          </a:p>
          <a:p>
            <a:r>
              <a:rPr lang="fr-FR" dirty="0"/>
              <a:t>La copie au cycle 2 et 3, D. Kaufmann (CPAIEN)</a:t>
            </a:r>
          </a:p>
          <a:p>
            <a:r>
              <a:rPr lang="fr-FR" dirty="0"/>
              <a:t>Les activités de copie et de dictée au cycle 2, Groupe Maîtrise de la langue, Calvados</a:t>
            </a:r>
          </a:p>
          <a:p>
            <a:r>
              <a:rPr lang="fr-FR" dirty="0"/>
              <a:t>https://eduscol.education.fr/document/14404/download</a:t>
            </a:r>
          </a:p>
        </p:txBody>
      </p:sp>
    </p:spTree>
    <p:extLst>
      <p:ext uri="{BB962C8B-B14F-4D97-AF65-F5344CB8AC3E}">
        <p14:creationId xmlns:p14="http://schemas.microsoft.com/office/powerpoint/2010/main" val="181223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DE12B-F8D7-4C38-9D19-6C2C74B2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50768"/>
            <a:ext cx="9601196" cy="663788"/>
          </a:xfrm>
        </p:spPr>
        <p:txBody>
          <a:bodyPr>
            <a:normAutofit fontScale="90000"/>
          </a:bodyPr>
          <a:lstStyle/>
          <a:p>
            <a:r>
              <a:rPr lang="fr-FR" dirty="0"/>
              <a:t>Les connecteurs de la copie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1414E1F-DE94-4398-9AA8-CED332FE1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98088"/>
              </p:ext>
            </p:extLst>
          </p:nvPr>
        </p:nvGraphicFramePr>
        <p:xfrm>
          <a:off x="1175657" y="1314557"/>
          <a:ext cx="10032274" cy="475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47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6886F-DB49-4F11-91DB-B1B567BD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6" y="-134021"/>
            <a:ext cx="9601196" cy="755228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de séquence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99B3A7-123D-4D10-92B0-EF291C4E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619196"/>
            <a:ext cx="6684101" cy="62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8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1D699B-C991-4997-845B-782D5D62C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59" y="412670"/>
            <a:ext cx="6277141" cy="6223261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AED9F1F-8D28-4C62-B7CE-60A751BF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6" y="-134021"/>
            <a:ext cx="9601196" cy="755228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de séquence : suite</a:t>
            </a:r>
          </a:p>
        </p:txBody>
      </p:sp>
    </p:spTree>
    <p:extLst>
      <p:ext uri="{BB962C8B-B14F-4D97-AF65-F5344CB8AC3E}">
        <p14:creationId xmlns:p14="http://schemas.microsoft.com/office/powerpoint/2010/main" val="222941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24BFF5-EF9B-40F0-A5C8-E2C4DCA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78" y="643756"/>
            <a:ext cx="9401610" cy="6096677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1430721-2082-4B5A-B72F-88199280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6" y="-134021"/>
            <a:ext cx="9601196" cy="755228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de séquence : suite</a:t>
            </a:r>
          </a:p>
        </p:txBody>
      </p:sp>
    </p:spTree>
    <p:extLst>
      <p:ext uri="{BB962C8B-B14F-4D97-AF65-F5344CB8AC3E}">
        <p14:creationId xmlns:p14="http://schemas.microsoft.com/office/powerpoint/2010/main" val="281807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012B6-5656-431B-BBDE-95E7535D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7705"/>
            <a:ext cx="9601196" cy="689914"/>
          </a:xfrm>
        </p:spPr>
        <p:txBody>
          <a:bodyPr>
            <a:normAutofit fontScale="90000"/>
          </a:bodyPr>
          <a:lstStyle/>
          <a:p>
            <a:r>
              <a:rPr lang="fr-FR" dirty="0"/>
              <a:t>Le rôle de l’enseignant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A20B328-3904-4129-92CC-F80BAC33D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47915"/>
              </p:ext>
            </p:extLst>
          </p:nvPr>
        </p:nvGraphicFramePr>
        <p:xfrm>
          <a:off x="1295400" y="1476103"/>
          <a:ext cx="9601196" cy="439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21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990BC-66D8-415D-9714-3AE72FB3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554" y="0"/>
            <a:ext cx="5159829" cy="374177"/>
          </a:xfrm>
        </p:spPr>
        <p:txBody>
          <a:bodyPr>
            <a:normAutofit fontScale="90000"/>
          </a:bodyPr>
          <a:lstStyle/>
          <a:p>
            <a:r>
              <a:rPr lang="fr-FR" dirty="0"/>
              <a:t>Des variables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638898-7812-4BE6-95EC-567B7314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7" y="596331"/>
            <a:ext cx="10515600" cy="5665338"/>
          </a:xfrm>
        </p:spPr>
        <p:txBody>
          <a:bodyPr>
            <a:noAutofit/>
          </a:bodyPr>
          <a:lstStyle/>
          <a:p>
            <a:r>
              <a:rPr lang="fr-FR" sz="1400" dirty="0"/>
              <a:t>Le temps :</a:t>
            </a:r>
          </a:p>
          <a:p>
            <a:pPr>
              <a:buFontTx/>
              <a:buChar char="-"/>
            </a:pPr>
            <a:r>
              <a:rPr lang="fr-FR" sz="1400" dirty="0"/>
              <a:t>Chronomètre, sablier, libre…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/>
              <a:t>Le support :</a:t>
            </a:r>
          </a:p>
          <a:p>
            <a:pPr>
              <a:buFontTx/>
              <a:buChar char="-"/>
            </a:pPr>
            <a:r>
              <a:rPr lang="fr-FR" sz="1400" dirty="0"/>
              <a:t>Le cahier, l’ardoise…</a:t>
            </a:r>
          </a:p>
          <a:p>
            <a:pPr>
              <a:buFontTx/>
              <a:buChar char="-"/>
            </a:pPr>
            <a:r>
              <a:rPr lang="fr-FR" sz="1400" dirty="0"/>
              <a:t>Les interlignes</a:t>
            </a:r>
          </a:p>
          <a:p>
            <a:endParaRPr lang="fr-FR" sz="1400" dirty="0"/>
          </a:p>
          <a:p>
            <a:r>
              <a:rPr lang="fr-FR" sz="1400" dirty="0"/>
              <a:t>Le texte :</a:t>
            </a:r>
          </a:p>
          <a:p>
            <a:pPr>
              <a:buFontTx/>
              <a:buChar char="-"/>
            </a:pPr>
            <a:r>
              <a:rPr lang="fr-FR" sz="1400" dirty="0"/>
              <a:t>La longueur de la phrase, du texte…</a:t>
            </a:r>
          </a:p>
          <a:p>
            <a:pPr>
              <a:buFontTx/>
              <a:buChar char="-"/>
            </a:pPr>
            <a:r>
              <a:rPr lang="fr-FR" sz="1400" dirty="0"/>
              <a:t>Du cursif en cursif / du script en cursif</a:t>
            </a:r>
          </a:p>
          <a:p>
            <a:pPr>
              <a:buFontTx/>
              <a:buChar char="-"/>
            </a:pPr>
            <a:r>
              <a:rPr lang="fr-FR" sz="1400" dirty="0"/>
              <a:t>Support collectif/ individuel</a:t>
            </a:r>
          </a:p>
          <a:p>
            <a:pPr marL="0" indent="0">
              <a:buNone/>
            </a:pPr>
            <a:endParaRPr lang="fr-FR" sz="1400" dirty="0"/>
          </a:p>
          <a:p>
            <a:r>
              <a:rPr lang="fr-FR" sz="1400" dirty="0"/>
              <a:t>L’organisation :</a:t>
            </a:r>
          </a:p>
          <a:p>
            <a:pPr marL="0" indent="0">
              <a:buNone/>
            </a:pPr>
            <a:r>
              <a:rPr lang="fr-FR" sz="1400" dirty="0"/>
              <a:t>- Le travail en individuel, en binôme</a:t>
            </a:r>
          </a:p>
          <a:p>
            <a:pPr marL="0" indent="0">
              <a:buNone/>
            </a:pPr>
            <a:r>
              <a:rPr lang="fr-FR" sz="1400" dirty="0"/>
              <a:t>- Variété des copies</a:t>
            </a:r>
          </a:p>
          <a:p>
            <a:r>
              <a:rPr lang="fr-FR" sz="1400" dirty="0"/>
              <a:t>L’évaluation </a:t>
            </a:r>
          </a:p>
          <a:p>
            <a:pPr marL="0" indent="0">
              <a:buNone/>
            </a:pPr>
            <a:r>
              <a:rPr lang="fr-FR" sz="1400" dirty="0"/>
              <a:t>- L’auto-évaluation…</a:t>
            </a:r>
          </a:p>
        </p:txBody>
      </p:sp>
    </p:spTree>
    <p:extLst>
      <p:ext uri="{BB962C8B-B14F-4D97-AF65-F5344CB8AC3E}">
        <p14:creationId xmlns:p14="http://schemas.microsoft.com/office/powerpoint/2010/main" val="253321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7CCFC-81A2-4F3D-A163-51BB7243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624551"/>
            <a:ext cx="9601196" cy="676851"/>
          </a:xfrm>
        </p:spPr>
        <p:txBody>
          <a:bodyPr>
            <a:normAutofit fontScale="90000"/>
          </a:bodyPr>
          <a:lstStyle/>
          <a:p>
            <a:r>
              <a:rPr lang="fr-FR" dirty="0"/>
              <a:t>Les différents types de copie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D190507-486B-4ACD-9C28-30F9F7D45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6922"/>
              </p:ext>
            </p:extLst>
          </p:nvPr>
        </p:nvGraphicFramePr>
        <p:xfrm>
          <a:off x="1295400" y="1541417"/>
          <a:ext cx="9977846" cy="4353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23">
                  <a:extLst>
                    <a:ext uri="{9D8B030D-6E8A-4147-A177-3AD203B41FA5}">
                      <a16:colId xmlns:a16="http://schemas.microsoft.com/office/drawing/2014/main" val="1408982056"/>
                    </a:ext>
                  </a:extLst>
                </a:gridCol>
                <a:gridCol w="4988923">
                  <a:extLst>
                    <a:ext uri="{9D8B030D-6E8A-4147-A177-3AD203B41FA5}">
                      <a16:colId xmlns:a16="http://schemas.microsoft.com/office/drawing/2014/main" val="4149218233"/>
                    </a:ext>
                  </a:extLst>
                </a:gridCol>
              </a:tblGrid>
              <a:tr h="483734">
                <a:tc>
                  <a:txBody>
                    <a:bodyPr/>
                    <a:lstStyle/>
                    <a:p>
                      <a:r>
                        <a:rPr lang="fr-FR" dirty="0"/>
                        <a:t>COPIE AVEC MODELE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SANS MODELE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253044960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r>
                        <a:rPr lang="fr-FR" dirty="0"/>
                        <a:t>COPIE ENCADREE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DIFFEREE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059277333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r>
                        <a:rPr lang="fr-FR" dirty="0"/>
                        <a:t>COPIE DIRIGEE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REORGANISEE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140648587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r>
                        <a:rPr lang="fr-FR" dirty="0"/>
                        <a:t>COPIE A COTE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AU VERSO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836499653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r>
                        <a:rPr lang="fr-FR" dirty="0"/>
                        <a:t>COPIE FONCTIONNELLE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ACTIVE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240980578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FLASH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47830041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DECOUPEE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519267813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RETOURNEE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064879630"/>
                  </a:ext>
                </a:extLst>
              </a:tr>
              <a:tr h="48373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COPIE SURVEILLEE EN BINOME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92161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77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650140-15FC-4E33-A737-F46A6EA9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49" y="792615"/>
            <a:ext cx="5867400" cy="18764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A0BEA6-3DE1-4374-A9C4-52ADFCFD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78" y="3093585"/>
            <a:ext cx="58102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7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10207</TotalTime>
  <Words>267</Words>
  <Application>Microsoft Office PowerPoint</Application>
  <PresentationFormat>Grand écran</PresentationFormat>
  <Paragraphs>58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Organique</vt:lpstr>
      <vt:lpstr>LA COPIE</vt:lpstr>
      <vt:lpstr>Les connecteurs de la copie</vt:lpstr>
      <vt:lpstr>Un exemple de séquence</vt:lpstr>
      <vt:lpstr>Un exemple de séquence : suite</vt:lpstr>
      <vt:lpstr>Un exemple de séquence : suite</vt:lpstr>
      <vt:lpstr>Le rôle de l’enseignant</vt:lpstr>
      <vt:lpstr>Des variables</vt:lpstr>
      <vt:lpstr>Les différents types de copie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critères à vérifier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COPIE</dc:title>
  <dc:creator>OS-DFP-P21</dc:creator>
  <cp:lastModifiedBy>OS-DFP-P21</cp:lastModifiedBy>
  <cp:revision>26</cp:revision>
  <dcterms:created xsi:type="dcterms:W3CDTF">2023-05-23T12:33:34Z</dcterms:created>
  <dcterms:modified xsi:type="dcterms:W3CDTF">2023-11-06T16:29:32Z</dcterms:modified>
</cp:coreProperties>
</file>