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7" r:id="rId11"/>
    <p:sldId id="268" r:id="rId12"/>
    <p:sldId id="269" r:id="rId13"/>
    <p:sldId id="271" r:id="rId14"/>
    <p:sldId id="270" r:id="rId15"/>
    <p:sldId id="265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213" autoAdjust="0"/>
  </p:normalViewPr>
  <p:slideViewPr>
    <p:cSldViewPr snapToGrid="0">
      <p:cViewPr varScale="1">
        <p:scale>
          <a:sx n="147" d="100"/>
          <a:sy n="147" d="100"/>
        </p:scale>
        <p:origin x="17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36153-0124-4C18-8438-502439E5267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528FB6-46E8-4A30-99AB-ADEA14DFAD1D}">
      <dgm:prSet phldrT="[Texte]"/>
      <dgm:spPr/>
      <dgm:t>
        <a:bodyPr/>
        <a:lstStyle/>
        <a:p>
          <a:r>
            <a:rPr lang="fr-FR" dirty="0"/>
            <a:t>Rôle de l’enseignant</a:t>
          </a:r>
        </a:p>
      </dgm:t>
    </dgm:pt>
    <dgm:pt modelId="{2E412FDE-EBDA-4C06-8C35-BD664F3F6095}" type="parTrans" cxnId="{8501A62C-1D57-493B-9F50-28079B02CCF4}">
      <dgm:prSet/>
      <dgm:spPr/>
      <dgm:t>
        <a:bodyPr/>
        <a:lstStyle/>
        <a:p>
          <a:endParaRPr lang="fr-FR"/>
        </a:p>
      </dgm:t>
    </dgm:pt>
    <dgm:pt modelId="{DEC9206C-DF2B-48CA-ADDC-A9C996FAFD7C}" type="sibTrans" cxnId="{8501A62C-1D57-493B-9F50-28079B02CCF4}">
      <dgm:prSet/>
      <dgm:spPr/>
      <dgm:t>
        <a:bodyPr/>
        <a:lstStyle/>
        <a:p>
          <a:endParaRPr lang="fr-FR"/>
        </a:p>
      </dgm:t>
    </dgm:pt>
    <dgm:pt modelId="{FAC5C449-D6B7-472E-BBFF-3AECF89FCD57}">
      <dgm:prSet phldrT="[Texte]"/>
      <dgm:spPr/>
      <dgm:t>
        <a:bodyPr/>
        <a:lstStyle/>
        <a:p>
          <a:r>
            <a:rPr lang="fr-FR" dirty="0"/>
            <a:t>Montrer, expliquer et faire verbaliser</a:t>
          </a:r>
        </a:p>
      </dgm:t>
    </dgm:pt>
    <dgm:pt modelId="{11C827FB-7050-45EC-9D84-F0644D167F0D}" type="parTrans" cxnId="{1983A2AE-7A58-4DC1-A2E2-619159ED587F}">
      <dgm:prSet/>
      <dgm:spPr/>
      <dgm:t>
        <a:bodyPr/>
        <a:lstStyle/>
        <a:p>
          <a:endParaRPr lang="fr-FR"/>
        </a:p>
      </dgm:t>
    </dgm:pt>
    <dgm:pt modelId="{91420B83-9413-482E-8004-E34BB3384043}" type="sibTrans" cxnId="{1983A2AE-7A58-4DC1-A2E2-619159ED587F}">
      <dgm:prSet/>
      <dgm:spPr/>
      <dgm:t>
        <a:bodyPr/>
        <a:lstStyle/>
        <a:p>
          <a:endParaRPr lang="fr-FR"/>
        </a:p>
      </dgm:t>
    </dgm:pt>
    <dgm:pt modelId="{807B2F24-8963-47B2-A487-A62243848C05}">
      <dgm:prSet phldrT="[Texte]"/>
      <dgm:spPr/>
      <dgm:t>
        <a:bodyPr/>
        <a:lstStyle/>
        <a:p>
          <a:r>
            <a:rPr lang="fr-FR" dirty="0"/>
            <a:t>Réaliser des exercices corporels</a:t>
          </a:r>
        </a:p>
      </dgm:t>
    </dgm:pt>
    <dgm:pt modelId="{F2EC207D-72BE-4E70-8A0F-07C288AFB552}" type="parTrans" cxnId="{E21A9A18-2C3C-4E9A-9B30-676F59D7B21C}">
      <dgm:prSet/>
      <dgm:spPr/>
      <dgm:t>
        <a:bodyPr/>
        <a:lstStyle/>
        <a:p>
          <a:endParaRPr lang="fr-FR"/>
        </a:p>
      </dgm:t>
    </dgm:pt>
    <dgm:pt modelId="{0AE855DA-9B91-4AF9-8551-CD96A2668659}" type="sibTrans" cxnId="{E21A9A18-2C3C-4E9A-9B30-676F59D7B21C}">
      <dgm:prSet/>
      <dgm:spPr/>
      <dgm:t>
        <a:bodyPr/>
        <a:lstStyle/>
        <a:p>
          <a:endParaRPr lang="fr-FR"/>
        </a:p>
      </dgm:t>
    </dgm:pt>
    <dgm:pt modelId="{7EB12C6E-D640-403E-8E98-B7954430249A}">
      <dgm:prSet phldrT="[Texte]"/>
      <dgm:spPr/>
      <dgm:t>
        <a:bodyPr/>
        <a:lstStyle/>
        <a:p>
          <a:r>
            <a:rPr lang="fr-FR" dirty="0"/>
            <a:t>Régler les chaises</a:t>
          </a:r>
        </a:p>
      </dgm:t>
    </dgm:pt>
    <dgm:pt modelId="{D24E54A7-4BFD-4EE0-863C-124C30FBE057}" type="parTrans" cxnId="{A44523E4-CA9C-401C-B103-DE3CFE5DF060}">
      <dgm:prSet/>
      <dgm:spPr/>
      <dgm:t>
        <a:bodyPr/>
        <a:lstStyle/>
        <a:p>
          <a:endParaRPr lang="fr-FR"/>
        </a:p>
      </dgm:t>
    </dgm:pt>
    <dgm:pt modelId="{9C8188D3-D3F0-4958-BCA1-E4DBC759C80D}" type="sibTrans" cxnId="{A44523E4-CA9C-401C-B103-DE3CFE5DF060}">
      <dgm:prSet/>
      <dgm:spPr/>
      <dgm:t>
        <a:bodyPr/>
        <a:lstStyle/>
        <a:p>
          <a:endParaRPr lang="fr-FR"/>
        </a:p>
      </dgm:t>
    </dgm:pt>
    <dgm:pt modelId="{D30297F3-CA96-496D-80B1-8D8786A777CD}">
      <dgm:prSet phldrT="[Texte]"/>
      <dgm:spPr/>
      <dgm:t>
        <a:bodyPr/>
        <a:lstStyle/>
        <a:p>
          <a:r>
            <a:rPr lang="fr-FR" dirty="0"/>
            <a:t>Rappeler la bonne position avant  chaque séance</a:t>
          </a:r>
        </a:p>
      </dgm:t>
    </dgm:pt>
    <dgm:pt modelId="{DA6BF794-4544-4728-A74E-90453BEF7669}" type="parTrans" cxnId="{728FCDDF-BA37-4FE3-901C-F01DDAF5286A}">
      <dgm:prSet/>
      <dgm:spPr/>
      <dgm:t>
        <a:bodyPr/>
        <a:lstStyle/>
        <a:p>
          <a:endParaRPr lang="fr-FR"/>
        </a:p>
      </dgm:t>
    </dgm:pt>
    <dgm:pt modelId="{7FB6010B-2BFB-4974-8234-1D8C00B26959}" type="sibTrans" cxnId="{728FCDDF-BA37-4FE3-901C-F01DDAF5286A}">
      <dgm:prSet/>
      <dgm:spPr/>
      <dgm:t>
        <a:bodyPr/>
        <a:lstStyle/>
        <a:p>
          <a:endParaRPr lang="fr-FR"/>
        </a:p>
      </dgm:t>
    </dgm:pt>
    <dgm:pt modelId="{1619F826-0DE9-4504-8281-85CFA18A6203}" type="pres">
      <dgm:prSet presAssocID="{1F236153-0124-4C18-8438-502439E526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F3908A-7F07-4A47-BA04-2ED4917FADC9}" type="pres">
      <dgm:prSet presAssocID="{99528FB6-46E8-4A30-99AB-ADEA14DFAD1D}" presName="centerShape" presStyleLbl="node0" presStyleIdx="0" presStyleCnt="1" custLinFactNeighborX="-394" custLinFactNeighborY="-2237"/>
      <dgm:spPr/>
    </dgm:pt>
    <dgm:pt modelId="{9D519DA6-2DF7-4223-B7F6-CFB73EA03CD8}" type="pres">
      <dgm:prSet presAssocID="{FAC5C449-D6B7-472E-BBFF-3AECF89FCD57}" presName="node" presStyleLbl="node1" presStyleIdx="0" presStyleCnt="4">
        <dgm:presLayoutVars>
          <dgm:bulletEnabled val="1"/>
        </dgm:presLayoutVars>
      </dgm:prSet>
      <dgm:spPr/>
    </dgm:pt>
    <dgm:pt modelId="{DFF5B8FB-2EDE-4A34-8F06-0F3B97A1F665}" type="pres">
      <dgm:prSet presAssocID="{FAC5C449-D6B7-472E-BBFF-3AECF89FCD57}" presName="dummy" presStyleCnt="0"/>
      <dgm:spPr/>
    </dgm:pt>
    <dgm:pt modelId="{A1995802-9D83-46DB-B8F5-C233C87AAFF4}" type="pres">
      <dgm:prSet presAssocID="{91420B83-9413-482E-8004-E34BB3384043}" presName="sibTrans" presStyleLbl="sibTrans2D1" presStyleIdx="0" presStyleCnt="4"/>
      <dgm:spPr/>
    </dgm:pt>
    <dgm:pt modelId="{7119068C-71D1-4B65-87C2-EF061828BDD8}" type="pres">
      <dgm:prSet presAssocID="{807B2F24-8963-47B2-A487-A62243848C05}" presName="node" presStyleLbl="node1" presStyleIdx="1" presStyleCnt="4">
        <dgm:presLayoutVars>
          <dgm:bulletEnabled val="1"/>
        </dgm:presLayoutVars>
      </dgm:prSet>
      <dgm:spPr/>
    </dgm:pt>
    <dgm:pt modelId="{D0C23342-5B28-4339-89AA-50A472BAEE02}" type="pres">
      <dgm:prSet presAssocID="{807B2F24-8963-47B2-A487-A62243848C05}" presName="dummy" presStyleCnt="0"/>
      <dgm:spPr/>
    </dgm:pt>
    <dgm:pt modelId="{FF90F037-13C5-44C2-BB7F-229280674744}" type="pres">
      <dgm:prSet presAssocID="{0AE855DA-9B91-4AF9-8551-CD96A2668659}" presName="sibTrans" presStyleLbl="sibTrans2D1" presStyleIdx="1" presStyleCnt="4"/>
      <dgm:spPr/>
    </dgm:pt>
    <dgm:pt modelId="{AD85F997-5C0D-4604-A140-29E59689A3BC}" type="pres">
      <dgm:prSet presAssocID="{7EB12C6E-D640-403E-8E98-B7954430249A}" presName="node" presStyleLbl="node1" presStyleIdx="2" presStyleCnt="4">
        <dgm:presLayoutVars>
          <dgm:bulletEnabled val="1"/>
        </dgm:presLayoutVars>
      </dgm:prSet>
      <dgm:spPr/>
    </dgm:pt>
    <dgm:pt modelId="{695A59D9-187A-410B-91AC-5AF0AE7DE946}" type="pres">
      <dgm:prSet presAssocID="{7EB12C6E-D640-403E-8E98-B7954430249A}" presName="dummy" presStyleCnt="0"/>
      <dgm:spPr/>
    </dgm:pt>
    <dgm:pt modelId="{CEE7E176-169A-4A0C-B411-F7A252DD7A87}" type="pres">
      <dgm:prSet presAssocID="{9C8188D3-D3F0-4958-BCA1-E4DBC759C80D}" presName="sibTrans" presStyleLbl="sibTrans2D1" presStyleIdx="2" presStyleCnt="4"/>
      <dgm:spPr/>
    </dgm:pt>
    <dgm:pt modelId="{E3DB288A-EB2A-4D8A-A0B2-D326D4867ED2}" type="pres">
      <dgm:prSet presAssocID="{D30297F3-CA96-496D-80B1-8D8786A777CD}" presName="node" presStyleLbl="node1" presStyleIdx="3" presStyleCnt="4">
        <dgm:presLayoutVars>
          <dgm:bulletEnabled val="1"/>
        </dgm:presLayoutVars>
      </dgm:prSet>
      <dgm:spPr/>
    </dgm:pt>
    <dgm:pt modelId="{40E85C34-06EC-4CE9-A316-74A0AF8E249A}" type="pres">
      <dgm:prSet presAssocID="{D30297F3-CA96-496D-80B1-8D8786A777CD}" presName="dummy" presStyleCnt="0"/>
      <dgm:spPr/>
    </dgm:pt>
    <dgm:pt modelId="{9EED9BE7-5375-447A-8BF0-4A6CDC791AF0}" type="pres">
      <dgm:prSet presAssocID="{7FB6010B-2BFB-4974-8234-1D8C00B26959}" presName="sibTrans" presStyleLbl="sibTrans2D1" presStyleIdx="3" presStyleCnt="4"/>
      <dgm:spPr/>
    </dgm:pt>
  </dgm:ptLst>
  <dgm:cxnLst>
    <dgm:cxn modelId="{F6727617-0311-43A6-9566-8D92E700A713}" type="presOf" srcId="{7FB6010B-2BFB-4974-8234-1D8C00B26959}" destId="{9EED9BE7-5375-447A-8BF0-4A6CDC791AF0}" srcOrd="0" destOrd="0" presId="urn:microsoft.com/office/officeart/2005/8/layout/radial6"/>
    <dgm:cxn modelId="{C5EF1E18-E1EA-4EF9-8BA3-B0D49B1F2B5D}" type="presOf" srcId="{FAC5C449-D6B7-472E-BBFF-3AECF89FCD57}" destId="{9D519DA6-2DF7-4223-B7F6-CFB73EA03CD8}" srcOrd="0" destOrd="0" presId="urn:microsoft.com/office/officeart/2005/8/layout/radial6"/>
    <dgm:cxn modelId="{E21A9A18-2C3C-4E9A-9B30-676F59D7B21C}" srcId="{99528FB6-46E8-4A30-99AB-ADEA14DFAD1D}" destId="{807B2F24-8963-47B2-A487-A62243848C05}" srcOrd="1" destOrd="0" parTransId="{F2EC207D-72BE-4E70-8A0F-07C288AFB552}" sibTransId="{0AE855DA-9B91-4AF9-8551-CD96A2668659}"/>
    <dgm:cxn modelId="{8501A62C-1D57-493B-9F50-28079B02CCF4}" srcId="{1F236153-0124-4C18-8438-502439E5267F}" destId="{99528FB6-46E8-4A30-99AB-ADEA14DFAD1D}" srcOrd="0" destOrd="0" parTransId="{2E412FDE-EBDA-4C06-8C35-BD664F3F6095}" sibTransId="{DEC9206C-DF2B-48CA-ADDC-A9C996FAFD7C}"/>
    <dgm:cxn modelId="{233D4B2E-D390-4A83-A5A5-1A512C360E74}" type="presOf" srcId="{7EB12C6E-D640-403E-8E98-B7954430249A}" destId="{AD85F997-5C0D-4604-A140-29E59689A3BC}" srcOrd="0" destOrd="0" presId="urn:microsoft.com/office/officeart/2005/8/layout/radial6"/>
    <dgm:cxn modelId="{0E83B13E-FC08-462E-8E1C-CBF8BBFD1D51}" type="presOf" srcId="{D30297F3-CA96-496D-80B1-8D8786A777CD}" destId="{E3DB288A-EB2A-4D8A-A0B2-D326D4867ED2}" srcOrd="0" destOrd="0" presId="urn:microsoft.com/office/officeart/2005/8/layout/radial6"/>
    <dgm:cxn modelId="{DCB79270-8BE4-4E53-9E83-6EAA3340C8C5}" type="presOf" srcId="{0AE855DA-9B91-4AF9-8551-CD96A2668659}" destId="{FF90F037-13C5-44C2-BB7F-229280674744}" srcOrd="0" destOrd="0" presId="urn:microsoft.com/office/officeart/2005/8/layout/radial6"/>
    <dgm:cxn modelId="{900F049D-C61C-4F44-BD02-C76EB489DD0D}" type="presOf" srcId="{807B2F24-8963-47B2-A487-A62243848C05}" destId="{7119068C-71D1-4B65-87C2-EF061828BDD8}" srcOrd="0" destOrd="0" presId="urn:microsoft.com/office/officeart/2005/8/layout/radial6"/>
    <dgm:cxn modelId="{998B6A9D-430E-4675-AB84-99DB5B0222D7}" type="presOf" srcId="{99528FB6-46E8-4A30-99AB-ADEA14DFAD1D}" destId="{59F3908A-7F07-4A47-BA04-2ED4917FADC9}" srcOrd="0" destOrd="0" presId="urn:microsoft.com/office/officeart/2005/8/layout/radial6"/>
    <dgm:cxn modelId="{6C4086AD-7BB7-4094-B3B3-802AC1B78F27}" type="presOf" srcId="{9C8188D3-D3F0-4958-BCA1-E4DBC759C80D}" destId="{CEE7E176-169A-4A0C-B411-F7A252DD7A87}" srcOrd="0" destOrd="0" presId="urn:microsoft.com/office/officeart/2005/8/layout/radial6"/>
    <dgm:cxn modelId="{1983A2AE-7A58-4DC1-A2E2-619159ED587F}" srcId="{99528FB6-46E8-4A30-99AB-ADEA14DFAD1D}" destId="{FAC5C449-D6B7-472E-BBFF-3AECF89FCD57}" srcOrd="0" destOrd="0" parTransId="{11C827FB-7050-45EC-9D84-F0644D167F0D}" sibTransId="{91420B83-9413-482E-8004-E34BB3384043}"/>
    <dgm:cxn modelId="{728FCDDF-BA37-4FE3-901C-F01DDAF5286A}" srcId="{99528FB6-46E8-4A30-99AB-ADEA14DFAD1D}" destId="{D30297F3-CA96-496D-80B1-8D8786A777CD}" srcOrd="3" destOrd="0" parTransId="{DA6BF794-4544-4728-A74E-90453BEF7669}" sibTransId="{7FB6010B-2BFB-4974-8234-1D8C00B26959}"/>
    <dgm:cxn modelId="{A44523E4-CA9C-401C-B103-DE3CFE5DF060}" srcId="{99528FB6-46E8-4A30-99AB-ADEA14DFAD1D}" destId="{7EB12C6E-D640-403E-8E98-B7954430249A}" srcOrd="2" destOrd="0" parTransId="{D24E54A7-4BFD-4EE0-863C-124C30FBE057}" sibTransId="{9C8188D3-D3F0-4958-BCA1-E4DBC759C80D}"/>
    <dgm:cxn modelId="{76F900E5-80D5-4889-9EFF-3554128DC8AC}" type="presOf" srcId="{1F236153-0124-4C18-8438-502439E5267F}" destId="{1619F826-0DE9-4504-8281-85CFA18A6203}" srcOrd="0" destOrd="0" presId="urn:microsoft.com/office/officeart/2005/8/layout/radial6"/>
    <dgm:cxn modelId="{7A7431F6-0A81-4A87-A640-33DC699E4BB7}" type="presOf" srcId="{91420B83-9413-482E-8004-E34BB3384043}" destId="{A1995802-9D83-46DB-B8F5-C233C87AAFF4}" srcOrd="0" destOrd="0" presId="urn:microsoft.com/office/officeart/2005/8/layout/radial6"/>
    <dgm:cxn modelId="{0DFFDD38-1524-4899-8685-06F6B835E149}" type="presParOf" srcId="{1619F826-0DE9-4504-8281-85CFA18A6203}" destId="{59F3908A-7F07-4A47-BA04-2ED4917FADC9}" srcOrd="0" destOrd="0" presId="urn:microsoft.com/office/officeart/2005/8/layout/radial6"/>
    <dgm:cxn modelId="{67BE3AF8-4AFA-4D5D-B187-4F65F5F98064}" type="presParOf" srcId="{1619F826-0DE9-4504-8281-85CFA18A6203}" destId="{9D519DA6-2DF7-4223-B7F6-CFB73EA03CD8}" srcOrd="1" destOrd="0" presId="urn:microsoft.com/office/officeart/2005/8/layout/radial6"/>
    <dgm:cxn modelId="{F282C34F-CD1F-48C9-8E98-1A96BACE6458}" type="presParOf" srcId="{1619F826-0DE9-4504-8281-85CFA18A6203}" destId="{DFF5B8FB-2EDE-4A34-8F06-0F3B97A1F665}" srcOrd="2" destOrd="0" presId="urn:microsoft.com/office/officeart/2005/8/layout/radial6"/>
    <dgm:cxn modelId="{9A818E89-657D-4EA9-A421-5B5F18A11798}" type="presParOf" srcId="{1619F826-0DE9-4504-8281-85CFA18A6203}" destId="{A1995802-9D83-46DB-B8F5-C233C87AAFF4}" srcOrd="3" destOrd="0" presId="urn:microsoft.com/office/officeart/2005/8/layout/radial6"/>
    <dgm:cxn modelId="{367F2D32-E6A7-417C-8775-D9179C74AF34}" type="presParOf" srcId="{1619F826-0DE9-4504-8281-85CFA18A6203}" destId="{7119068C-71D1-4B65-87C2-EF061828BDD8}" srcOrd="4" destOrd="0" presId="urn:microsoft.com/office/officeart/2005/8/layout/radial6"/>
    <dgm:cxn modelId="{D2BAE0F4-E331-471A-9265-A1C349B949E7}" type="presParOf" srcId="{1619F826-0DE9-4504-8281-85CFA18A6203}" destId="{D0C23342-5B28-4339-89AA-50A472BAEE02}" srcOrd="5" destOrd="0" presId="urn:microsoft.com/office/officeart/2005/8/layout/radial6"/>
    <dgm:cxn modelId="{0C8E6C7C-5FD3-4BB8-8B15-C6D9551BEDDA}" type="presParOf" srcId="{1619F826-0DE9-4504-8281-85CFA18A6203}" destId="{FF90F037-13C5-44C2-BB7F-229280674744}" srcOrd="6" destOrd="0" presId="urn:microsoft.com/office/officeart/2005/8/layout/radial6"/>
    <dgm:cxn modelId="{0D2E2BB9-6F4F-4A77-9FD7-B43E16CFC5FD}" type="presParOf" srcId="{1619F826-0DE9-4504-8281-85CFA18A6203}" destId="{AD85F997-5C0D-4604-A140-29E59689A3BC}" srcOrd="7" destOrd="0" presId="urn:microsoft.com/office/officeart/2005/8/layout/radial6"/>
    <dgm:cxn modelId="{B884F435-6405-488E-BE54-C99681C01191}" type="presParOf" srcId="{1619F826-0DE9-4504-8281-85CFA18A6203}" destId="{695A59D9-187A-410B-91AC-5AF0AE7DE946}" srcOrd="8" destOrd="0" presId="urn:microsoft.com/office/officeart/2005/8/layout/radial6"/>
    <dgm:cxn modelId="{0CA66634-67D7-4B2B-980F-ABC76046D186}" type="presParOf" srcId="{1619F826-0DE9-4504-8281-85CFA18A6203}" destId="{CEE7E176-169A-4A0C-B411-F7A252DD7A87}" srcOrd="9" destOrd="0" presId="urn:microsoft.com/office/officeart/2005/8/layout/radial6"/>
    <dgm:cxn modelId="{4DDA79DE-79D6-4C64-A8DE-9AB0F70872B3}" type="presParOf" srcId="{1619F826-0DE9-4504-8281-85CFA18A6203}" destId="{E3DB288A-EB2A-4D8A-A0B2-D326D4867ED2}" srcOrd="10" destOrd="0" presId="urn:microsoft.com/office/officeart/2005/8/layout/radial6"/>
    <dgm:cxn modelId="{A33772EB-EB09-4E50-A8B5-516C3FE03DB4}" type="presParOf" srcId="{1619F826-0DE9-4504-8281-85CFA18A6203}" destId="{40E85C34-06EC-4CE9-A316-74A0AF8E249A}" srcOrd="11" destOrd="0" presId="urn:microsoft.com/office/officeart/2005/8/layout/radial6"/>
    <dgm:cxn modelId="{0DFBE4D4-D170-4EA0-8336-00A95B7F531D}" type="presParOf" srcId="{1619F826-0DE9-4504-8281-85CFA18A6203}" destId="{9EED9BE7-5375-447A-8BF0-4A6CDC791AF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7395C-D7B4-4E34-A352-67DFF02D1E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473972-CE1F-475E-A57D-898313CE134E}">
      <dgm:prSet phldrT="[Texte]"/>
      <dgm:spPr/>
      <dgm:t>
        <a:bodyPr/>
        <a:lstStyle/>
        <a:p>
          <a:r>
            <a:rPr lang="fr-FR" dirty="0"/>
            <a:t>Montrer avant chaque séance</a:t>
          </a:r>
        </a:p>
      </dgm:t>
    </dgm:pt>
    <dgm:pt modelId="{5C2E63EF-559C-4E39-90ED-5EE1A9A0FF9E}" type="parTrans" cxnId="{D55429BD-155B-4D94-A111-BB37A000B6E1}">
      <dgm:prSet/>
      <dgm:spPr/>
      <dgm:t>
        <a:bodyPr/>
        <a:lstStyle/>
        <a:p>
          <a:endParaRPr lang="fr-FR"/>
        </a:p>
      </dgm:t>
    </dgm:pt>
    <dgm:pt modelId="{56ED66AE-8B1B-44CD-85AB-1B689399DBDA}" type="sibTrans" cxnId="{D55429BD-155B-4D94-A111-BB37A000B6E1}">
      <dgm:prSet/>
      <dgm:spPr/>
      <dgm:t>
        <a:bodyPr/>
        <a:lstStyle/>
        <a:p>
          <a:endParaRPr lang="fr-FR"/>
        </a:p>
      </dgm:t>
    </dgm:pt>
    <dgm:pt modelId="{FB774AA9-C21B-4CF9-92A9-6DBC029812C3}">
      <dgm:prSet phldrT="[Texte]"/>
      <dgm:spPr/>
      <dgm:t>
        <a:bodyPr/>
        <a:lstStyle/>
        <a:p>
          <a:r>
            <a:rPr lang="fr-FR" dirty="0"/>
            <a:t>Utiliser des images </a:t>
          </a:r>
        </a:p>
      </dgm:t>
    </dgm:pt>
    <dgm:pt modelId="{73D7734F-AC70-4F0D-9717-17A98B4FE1B5}" type="parTrans" cxnId="{9DC6DA5E-AE4B-419F-8D42-E6C5DD24A053}">
      <dgm:prSet/>
      <dgm:spPr/>
      <dgm:t>
        <a:bodyPr/>
        <a:lstStyle/>
        <a:p>
          <a:endParaRPr lang="fr-FR"/>
        </a:p>
      </dgm:t>
    </dgm:pt>
    <dgm:pt modelId="{6C3D9575-17FF-4E96-BB26-77BD75606822}" type="sibTrans" cxnId="{9DC6DA5E-AE4B-419F-8D42-E6C5DD24A053}">
      <dgm:prSet/>
      <dgm:spPr/>
      <dgm:t>
        <a:bodyPr/>
        <a:lstStyle/>
        <a:p>
          <a:endParaRPr lang="fr-FR"/>
        </a:p>
      </dgm:t>
    </dgm:pt>
    <dgm:pt modelId="{B27C0D3C-84E0-48C7-9947-EE7E67540088}">
      <dgm:prSet phldrT="[Texte]"/>
      <dgm:spPr/>
      <dgm:t>
        <a:bodyPr/>
        <a:lstStyle/>
        <a:p>
          <a:r>
            <a:rPr lang="fr-FR" dirty="0"/>
            <a:t>Utiliser des crayons triangulaires</a:t>
          </a:r>
        </a:p>
      </dgm:t>
    </dgm:pt>
    <dgm:pt modelId="{3A5FA830-FE4B-443E-96B8-527E7D183FF4}" type="parTrans" cxnId="{FAD018A3-58AF-4976-86D9-FA739893FCCB}">
      <dgm:prSet/>
      <dgm:spPr/>
      <dgm:t>
        <a:bodyPr/>
        <a:lstStyle/>
        <a:p>
          <a:endParaRPr lang="fr-FR"/>
        </a:p>
      </dgm:t>
    </dgm:pt>
    <dgm:pt modelId="{79C181DA-D637-4671-93FB-707A58AF3960}" type="sibTrans" cxnId="{FAD018A3-58AF-4976-86D9-FA739893FCCB}">
      <dgm:prSet/>
      <dgm:spPr/>
      <dgm:t>
        <a:bodyPr/>
        <a:lstStyle/>
        <a:p>
          <a:endParaRPr lang="fr-FR"/>
        </a:p>
      </dgm:t>
    </dgm:pt>
    <dgm:pt modelId="{BBC5289E-F8E7-454D-868C-A60D5291CC7B}">
      <dgm:prSet phldrT="[Texte]"/>
      <dgm:spPr/>
      <dgm:t>
        <a:bodyPr/>
        <a:lstStyle/>
        <a:p>
          <a:r>
            <a:rPr lang="fr-FR" dirty="0"/>
            <a:t>Utiliser un guide de doigts</a:t>
          </a:r>
        </a:p>
      </dgm:t>
    </dgm:pt>
    <dgm:pt modelId="{3904BE7D-58F8-4F30-BF24-7D3379A9057A}" type="parTrans" cxnId="{1C3470B4-B07B-4F38-8DD9-E26DAC855EDE}">
      <dgm:prSet/>
      <dgm:spPr/>
      <dgm:t>
        <a:bodyPr/>
        <a:lstStyle/>
        <a:p>
          <a:endParaRPr lang="fr-FR"/>
        </a:p>
      </dgm:t>
    </dgm:pt>
    <dgm:pt modelId="{971B5C40-FA6A-40A1-9212-BF37806DE50C}" type="sibTrans" cxnId="{1C3470B4-B07B-4F38-8DD9-E26DAC855EDE}">
      <dgm:prSet/>
      <dgm:spPr/>
      <dgm:t>
        <a:bodyPr/>
        <a:lstStyle/>
        <a:p>
          <a:endParaRPr lang="fr-FR"/>
        </a:p>
      </dgm:t>
    </dgm:pt>
    <dgm:pt modelId="{4FF68807-6D22-4D2A-9487-AF2A8C9B441D}">
      <dgm:prSet phldrT="[Texte]"/>
      <dgm:spPr/>
      <dgm:t>
        <a:bodyPr/>
        <a:lstStyle/>
        <a:p>
          <a:r>
            <a:rPr lang="fr-FR" dirty="0"/>
            <a:t>Dessiner des points au feutre sur le pouce, le majeur et l’index</a:t>
          </a:r>
        </a:p>
      </dgm:t>
    </dgm:pt>
    <dgm:pt modelId="{E5ADDE5C-A817-484E-9706-C546AD49B9B1}" type="parTrans" cxnId="{048B9F0A-6FBD-4487-83A3-253A5D688B3B}">
      <dgm:prSet/>
      <dgm:spPr/>
      <dgm:t>
        <a:bodyPr/>
        <a:lstStyle/>
        <a:p>
          <a:endParaRPr lang="fr-FR"/>
        </a:p>
      </dgm:t>
    </dgm:pt>
    <dgm:pt modelId="{63F48EC8-D665-4FD4-BEC2-06FE6920B842}" type="sibTrans" cxnId="{048B9F0A-6FBD-4487-83A3-253A5D688B3B}">
      <dgm:prSet/>
      <dgm:spPr/>
      <dgm:t>
        <a:bodyPr/>
        <a:lstStyle/>
        <a:p>
          <a:endParaRPr lang="fr-FR"/>
        </a:p>
      </dgm:t>
    </dgm:pt>
    <dgm:pt modelId="{534BA183-DDE3-4BFA-8B99-855AC0C4D82E}" type="pres">
      <dgm:prSet presAssocID="{DCA7395C-D7B4-4E34-A352-67DFF02D1E9F}" presName="cycle" presStyleCnt="0">
        <dgm:presLayoutVars>
          <dgm:dir/>
          <dgm:resizeHandles val="exact"/>
        </dgm:presLayoutVars>
      </dgm:prSet>
      <dgm:spPr/>
    </dgm:pt>
    <dgm:pt modelId="{4889E3C2-BCB0-4481-87E0-642DE5FA0788}" type="pres">
      <dgm:prSet presAssocID="{81473972-CE1F-475E-A57D-898313CE134E}" presName="node" presStyleLbl="node1" presStyleIdx="0" presStyleCnt="5">
        <dgm:presLayoutVars>
          <dgm:bulletEnabled val="1"/>
        </dgm:presLayoutVars>
      </dgm:prSet>
      <dgm:spPr/>
    </dgm:pt>
    <dgm:pt modelId="{F0B0AE6E-2841-425B-B966-8E1A4053E0A5}" type="pres">
      <dgm:prSet presAssocID="{56ED66AE-8B1B-44CD-85AB-1B689399DBDA}" presName="sibTrans" presStyleLbl="sibTrans2D1" presStyleIdx="0" presStyleCnt="5"/>
      <dgm:spPr/>
    </dgm:pt>
    <dgm:pt modelId="{65CDC995-E800-4E91-B34B-E995E34966CB}" type="pres">
      <dgm:prSet presAssocID="{56ED66AE-8B1B-44CD-85AB-1B689399DBDA}" presName="connectorText" presStyleLbl="sibTrans2D1" presStyleIdx="0" presStyleCnt="5"/>
      <dgm:spPr/>
    </dgm:pt>
    <dgm:pt modelId="{31675119-C53E-417D-81A4-BF9E53B8D8E6}" type="pres">
      <dgm:prSet presAssocID="{FB774AA9-C21B-4CF9-92A9-6DBC029812C3}" presName="node" presStyleLbl="node1" presStyleIdx="1" presStyleCnt="5">
        <dgm:presLayoutVars>
          <dgm:bulletEnabled val="1"/>
        </dgm:presLayoutVars>
      </dgm:prSet>
      <dgm:spPr/>
    </dgm:pt>
    <dgm:pt modelId="{1E10F3BE-D96D-4B62-B567-D28A42DEA885}" type="pres">
      <dgm:prSet presAssocID="{6C3D9575-17FF-4E96-BB26-77BD75606822}" presName="sibTrans" presStyleLbl="sibTrans2D1" presStyleIdx="1" presStyleCnt="5"/>
      <dgm:spPr/>
    </dgm:pt>
    <dgm:pt modelId="{D54DE7A6-F201-44C6-A22E-DD9E19C7255D}" type="pres">
      <dgm:prSet presAssocID="{6C3D9575-17FF-4E96-BB26-77BD75606822}" presName="connectorText" presStyleLbl="sibTrans2D1" presStyleIdx="1" presStyleCnt="5"/>
      <dgm:spPr/>
    </dgm:pt>
    <dgm:pt modelId="{68824BDC-C698-4C32-AA39-4AAFB61C4296}" type="pres">
      <dgm:prSet presAssocID="{B27C0D3C-84E0-48C7-9947-EE7E67540088}" presName="node" presStyleLbl="node1" presStyleIdx="2" presStyleCnt="5">
        <dgm:presLayoutVars>
          <dgm:bulletEnabled val="1"/>
        </dgm:presLayoutVars>
      </dgm:prSet>
      <dgm:spPr/>
    </dgm:pt>
    <dgm:pt modelId="{3ADB6F6D-999F-4D1E-BA3C-FF4B853AF9EC}" type="pres">
      <dgm:prSet presAssocID="{79C181DA-D637-4671-93FB-707A58AF3960}" presName="sibTrans" presStyleLbl="sibTrans2D1" presStyleIdx="2" presStyleCnt="5"/>
      <dgm:spPr/>
    </dgm:pt>
    <dgm:pt modelId="{8E69F7C0-3DF4-4808-825F-46531B22C8CC}" type="pres">
      <dgm:prSet presAssocID="{79C181DA-D637-4671-93FB-707A58AF3960}" presName="connectorText" presStyleLbl="sibTrans2D1" presStyleIdx="2" presStyleCnt="5"/>
      <dgm:spPr/>
    </dgm:pt>
    <dgm:pt modelId="{9DEB3CE9-1C2B-448C-9C6D-6517C7F041A6}" type="pres">
      <dgm:prSet presAssocID="{BBC5289E-F8E7-454D-868C-A60D5291CC7B}" presName="node" presStyleLbl="node1" presStyleIdx="3" presStyleCnt="5">
        <dgm:presLayoutVars>
          <dgm:bulletEnabled val="1"/>
        </dgm:presLayoutVars>
      </dgm:prSet>
      <dgm:spPr/>
    </dgm:pt>
    <dgm:pt modelId="{C63E2C9E-9523-408C-A943-EF72CF8C1F0B}" type="pres">
      <dgm:prSet presAssocID="{971B5C40-FA6A-40A1-9212-BF37806DE50C}" presName="sibTrans" presStyleLbl="sibTrans2D1" presStyleIdx="3" presStyleCnt="5"/>
      <dgm:spPr/>
    </dgm:pt>
    <dgm:pt modelId="{0B925066-684F-4CD3-B5BE-F6F780BA7225}" type="pres">
      <dgm:prSet presAssocID="{971B5C40-FA6A-40A1-9212-BF37806DE50C}" presName="connectorText" presStyleLbl="sibTrans2D1" presStyleIdx="3" presStyleCnt="5"/>
      <dgm:spPr/>
    </dgm:pt>
    <dgm:pt modelId="{03D4350B-3E34-4E91-B26D-921B2CFD7A90}" type="pres">
      <dgm:prSet presAssocID="{4FF68807-6D22-4D2A-9487-AF2A8C9B441D}" presName="node" presStyleLbl="node1" presStyleIdx="4" presStyleCnt="5">
        <dgm:presLayoutVars>
          <dgm:bulletEnabled val="1"/>
        </dgm:presLayoutVars>
      </dgm:prSet>
      <dgm:spPr/>
    </dgm:pt>
    <dgm:pt modelId="{A722C1DA-6025-4D68-8CA3-E6BE0681DD0B}" type="pres">
      <dgm:prSet presAssocID="{63F48EC8-D665-4FD4-BEC2-06FE6920B842}" presName="sibTrans" presStyleLbl="sibTrans2D1" presStyleIdx="4" presStyleCnt="5"/>
      <dgm:spPr/>
    </dgm:pt>
    <dgm:pt modelId="{802524C6-CBDF-4726-B658-A4F5D9FF399D}" type="pres">
      <dgm:prSet presAssocID="{63F48EC8-D665-4FD4-BEC2-06FE6920B842}" presName="connectorText" presStyleLbl="sibTrans2D1" presStyleIdx="4" presStyleCnt="5"/>
      <dgm:spPr/>
    </dgm:pt>
  </dgm:ptLst>
  <dgm:cxnLst>
    <dgm:cxn modelId="{048B9F0A-6FBD-4487-83A3-253A5D688B3B}" srcId="{DCA7395C-D7B4-4E34-A352-67DFF02D1E9F}" destId="{4FF68807-6D22-4D2A-9487-AF2A8C9B441D}" srcOrd="4" destOrd="0" parTransId="{E5ADDE5C-A817-484E-9706-C546AD49B9B1}" sibTransId="{63F48EC8-D665-4FD4-BEC2-06FE6920B842}"/>
    <dgm:cxn modelId="{ECA4E116-E7D3-404D-AF1E-2E141C6ED004}" type="presOf" srcId="{81473972-CE1F-475E-A57D-898313CE134E}" destId="{4889E3C2-BCB0-4481-87E0-642DE5FA0788}" srcOrd="0" destOrd="0" presId="urn:microsoft.com/office/officeart/2005/8/layout/cycle2"/>
    <dgm:cxn modelId="{3A9AFC17-30D1-420E-AE85-E58F97304994}" type="presOf" srcId="{6C3D9575-17FF-4E96-BB26-77BD75606822}" destId="{1E10F3BE-D96D-4B62-B567-D28A42DEA885}" srcOrd="0" destOrd="0" presId="urn:microsoft.com/office/officeart/2005/8/layout/cycle2"/>
    <dgm:cxn modelId="{5E38EA1D-8C63-4E12-B827-F09BC63F2264}" type="presOf" srcId="{63F48EC8-D665-4FD4-BEC2-06FE6920B842}" destId="{802524C6-CBDF-4726-B658-A4F5D9FF399D}" srcOrd="1" destOrd="0" presId="urn:microsoft.com/office/officeart/2005/8/layout/cycle2"/>
    <dgm:cxn modelId="{80A69927-EA97-4B1D-BE1E-2064CEF32F57}" type="presOf" srcId="{FB774AA9-C21B-4CF9-92A9-6DBC029812C3}" destId="{31675119-C53E-417D-81A4-BF9E53B8D8E6}" srcOrd="0" destOrd="0" presId="urn:microsoft.com/office/officeart/2005/8/layout/cycle2"/>
    <dgm:cxn modelId="{97B5A836-6EE9-418D-B303-FB7D9A1A7677}" type="presOf" srcId="{971B5C40-FA6A-40A1-9212-BF37806DE50C}" destId="{0B925066-684F-4CD3-B5BE-F6F780BA7225}" srcOrd="1" destOrd="0" presId="urn:microsoft.com/office/officeart/2005/8/layout/cycle2"/>
    <dgm:cxn modelId="{294BED3B-333A-4261-80A6-524BE2559F14}" type="presOf" srcId="{DCA7395C-D7B4-4E34-A352-67DFF02D1E9F}" destId="{534BA183-DDE3-4BFA-8B99-855AC0C4D82E}" srcOrd="0" destOrd="0" presId="urn:microsoft.com/office/officeart/2005/8/layout/cycle2"/>
    <dgm:cxn modelId="{9DC6DA5E-AE4B-419F-8D42-E6C5DD24A053}" srcId="{DCA7395C-D7B4-4E34-A352-67DFF02D1E9F}" destId="{FB774AA9-C21B-4CF9-92A9-6DBC029812C3}" srcOrd="1" destOrd="0" parTransId="{73D7734F-AC70-4F0D-9717-17A98B4FE1B5}" sibTransId="{6C3D9575-17FF-4E96-BB26-77BD75606822}"/>
    <dgm:cxn modelId="{2BE68662-D55E-4DEC-A77E-C831911446F4}" type="presOf" srcId="{56ED66AE-8B1B-44CD-85AB-1B689399DBDA}" destId="{F0B0AE6E-2841-425B-B966-8E1A4053E0A5}" srcOrd="0" destOrd="0" presId="urn:microsoft.com/office/officeart/2005/8/layout/cycle2"/>
    <dgm:cxn modelId="{CB273547-9396-4DAE-A36A-BA00E76355AF}" type="presOf" srcId="{63F48EC8-D665-4FD4-BEC2-06FE6920B842}" destId="{A722C1DA-6025-4D68-8CA3-E6BE0681DD0B}" srcOrd="0" destOrd="0" presId="urn:microsoft.com/office/officeart/2005/8/layout/cycle2"/>
    <dgm:cxn modelId="{94DF0C50-8F55-427D-994C-845EE3600C2A}" type="presOf" srcId="{6C3D9575-17FF-4E96-BB26-77BD75606822}" destId="{D54DE7A6-F201-44C6-A22E-DD9E19C7255D}" srcOrd="1" destOrd="0" presId="urn:microsoft.com/office/officeart/2005/8/layout/cycle2"/>
    <dgm:cxn modelId="{92837E94-9CCA-4531-96FD-17887ADE18C1}" type="presOf" srcId="{B27C0D3C-84E0-48C7-9947-EE7E67540088}" destId="{68824BDC-C698-4C32-AA39-4AAFB61C4296}" srcOrd="0" destOrd="0" presId="urn:microsoft.com/office/officeart/2005/8/layout/cycle2"/>
    <dgm:cxn modelId="{FAD018A3-58AF-4976-86D9-FA739893FCCB}" srcId="{DCA7395C-D7B4-4E34-A352-67DFF02D1E9F}" destId="{B27C0D3C-84E0-48C7-9947-EE7E67540088}" srcOrd="2" destOrd="0" parTransId="{3A5FA830-FE4B-443E-96B8-527E7D183FF4}" sibTransId="{79C181DA-D637-4671-93FB-707A58AF3960}"/>
    <dgm:cxn modelId="{D4C881A6-6693-4020-9A60-D0BC83AB38F9}" type="presOf" srcId="{79C181DA-D637-4671-93FB-707A58AF3960}" destId="{8E69F7C0-3DF4-4808-825F-46531B22C8CC}" srcOrd="1" destOrd="0" presId="urn:microsoft.com/office/officeart/2005/8/layout/cycle2"/>
    <dgm:cxn modelId="{1C3470B4-B07B-4F38-8DD9-E26DAC855EDE}" srcId="{DCA7395C-D7B4-4E34-A352-67DFF02D1E9F}" destId="{BBC5289E-F8E7-454D-868C-A60D5291CC7B}" srcOrd="3" destOrd="0" parTransId="{3904BE7D-58F8-4F30-BF24-7D3379A9057A}" sibTransId="{971B5C40-FA6A-40A1-9212-BF37806DE50C}"/>
    <dgm:cxn modelId="{F10DCEB5-FC63-4199-B377-47975256C998}" type="presOf" srcId="{4FF68807-6D22-4D2A-9487-AF2A8C9B441D}" destId="{03D4350B-3E34-4E91-B26D-921B2CFD7A90}" srcOrd="0" destOrd="0" presId="urn:microsoft.com/office/officeart/2005/8/layout/cycle2"/>
    <dgm:cxn modelId="{D55429BD-155B-4D94-A111-BB37A000B6E1}" srcId="{DCA7395C-D7B4-4E34-A352-67DFF02D1E9F}" destId="{81473972-CE1F-475E-A57D-898313CE134E}" srcOrd="0" destOrd="0" parTransId="{5C2E63EF-559C-4E39-90ED-5EE1A9A0FF9E}" sibTransId="{56ED66AE-8B1B-44CD-85AB-1B689399DBDA}"/>
    <dgm:cxn modelId="{7C95F1BF-45E7-40D8-BA5E-1007597FDE79}" type="presOf" srcId="{971B5C40-FA6A-40A1-9212-BF37806DE50C}" destId="{C63E2C9E-9523-408C-A943-EF72CF8C1F0B}" srcOrd="0" destOrd="0" presId="urn:microsoft.com/office/officeart/2005/8/layout/cycle2"/>
    <dgm:cxn modelId="{98BEE4D7-1AE5-40B6-AA10-BD5DDE96B7B4}" type="presOf" srcId="{79C181DA-D637-4671-93FB-707A58AF3960}" destId="{3ADB6F6D-999F-4D1E-BA3C-FF4B853AF9EC}" srcOrd="0" destOrd="0" presId="urn:microsoft.com/office/officeart/2005/8/layout/cycle2"/>
    <dgm:cxn modelId="{C22654E7-F30F-49B6-BE84-A396B912E878}" type="presOf" srcId="{56ED66AE-8B1B-44CD-85AB-1B689399DBDA}" destId="{65CDC995-E800-4E91-B34B-E995E34966CB}" srcOrd="1" destOrd="0" presId="urn:microsoft.com/office/officeart/2005/8/layout/cycle2"/>
    <dgm:cxn modelId="{835BDDF6-EB63-4290-9D8F-2FA0E664BAFE}" type="presOf" srcId="{BBC5289E-F8E7-454D-868C-A60D5291CC7B}" destId="{9DEB3CE9-1C2B-448C-9C6D-6517C7F041A6}" srcOrd="0" destOrd="0" presId="urn:microsoft.com/office/officeart/2005/8/layout/cycle2"/>
    <dgm:cxn modelId="{9687F7F3-80D6-4A59-8A73-7324948FABD3}" type="presParOf" srcId="{534BA183-DDE3-4BFA-8B99-855AC0C4D82E}" destId="{4889E3C2-BCB0-4481-87E0-642DE5FA0788}" srcOrd="0" destOrd="0" presId="urn:microsoft.com/office/officeart/2005/8/layout/cycle2"/>
    <dgm:cxn modelId="{F0F9E53C-B9DE-48F0-8E1B-4A9A701DF685}" type="presParOf" srcId="{534BA183-DDE3-4BFA-8B99-855AC0C4D82E}" destId="{F0B0AE6E-2841-425B-B966-8E1A4053E0A5}" srcOrd="1" destOrd="0" presId="urn:microsoft.com/office/officeart/2005/8/layout/cycle2"/>
    <dgm:cxn modelId="{E0474BCC-4081-4645-8817-8D5ACE051DE5}" type="presParOf" srcId="{F0B0AE6E-2841-425B-B966-8E1A4053E0A5}" destId="{65CDC995-E800-4E91-B34B-E995E34966CB}" srcOrd="0" destOrd="0" presId="urn:microsoft.com/office/officeart/2005/8/layout/cycle2"/>
    <dgm:cxn modelId="{B5ED51FD-ECC0-4084-ABC1-66E8181B0226}" type="presParOf" srcId="{534BA183-DDE3-4BFA-8B99-855AC0C4D82E}" destId="{31675119-C53E-417D-81A4-BF9E53B8D8E6}" srcOrd="2" destOrd="0" presId="urn:microsoft.com/office/officeart/2005/8/layout/cycle2"/>
    <dgm:cxn modelId="{160DD6A2-3DF5-4DA4-9FF6-C5920FA10F77}" type="presParOf" srcId="{534BA183-DDE3-4BFA-8B99-855AC0C4D82E}" destId="{1E10F3BE-D96D-4B62-B567-D28A42DEA885}" srcOrd="3" destOrd="0" presId="urn:microsoft.com/office/officeart/2005/8/layout/cycle2"/>
    <dgm:cxn modelId="{D0F8B5C7-7BD0-4723-AE70-DFFDA1FB461C}" type="presParOf" srcId="{1E10F3BE-D96D-4B62-B567-D28A42DEA885}" destId="{D54DE7A6-F201-44C6-A22E-DD9E19C7255D}" srcOrd="0" destOrd="0" presId="urn:microsoft.com/office/officeart/2005/8/layout/cycle2"/>
    <dgm:cxn modelId="{B67FB32D-4FEF-497B-864A-B1C5752CBF60}" type="presParOf" srcId="{534BA183-DDE3-4BFA-8B99-855AC0C4D82E}" destId="{68824BDC-C698-4C32-AA39-4AAFB61C4296}" srcOrd="4" destOrd="0" presId="urn:microsoft.com/office/officeart/2005/8/layout/cycle2"/>
    <dgm:cxn modelId="{233C4532-DE6E-4AF3-8B1C-95FD82A494E9}" type="presParOf" srcId="{534BA183-DDE3-4BFA-8B99-855AC0C4D82E}" destId="{3ADB6F6D-999F-4D1E-BA3C-FF4B853AF9EC}" srcOrd="5" destOrd="0" presId="urn:microsoft.com/office/officeart/2005/8/layout/cycle2"/>
    <dgm:cxn modelId="{A3EEE4C9-4F42-4C01-BBB1-A07E101308D0}" type="presParOf" srcId="{3ADB6F6D-999F-4D1E-BA3C-FF4B853AF9EC}" destId="{8E69F7C0-3DF4-4808-825F-46531B22C8CC}" srcOrd="0" destOrd="0" presId="urn:microsoft.com/office/officeart/2005/8/layout/cycle2"/>
    <dgm:cxn modelId="{6D73EB61-7FE8-4C29-9B55-169641B5317E}" type="presParOf" srcId="{534BA183-DDE3-4BFA-8B99-855AC0C4D82E}" destId="{9DEB3CE9-1C2B-448C-9C6D-6517C7F041A6}" srcOrd="6" destOrd="0" presId="urn:microsoft.com/office/officeart/2005/8/layout/cycle2"/>
    <dgm:cxn modelId="{71BD11A5-5C51-40CE-9C0E-189F940D9AFC}" type="presParOf" srcId="{534BA183-DDE3-4BFA-8B99-855AC0C4D82E}" destId="{C63E2C9E-9523-408C-A943-EF72CF8C1F0B}" srcOrd="7" destOrd="0" presId="urn:microsoft.com/office/officeart/2005/8/layout/cycle2"/>
    <dgm:cxn modelId="{EE4F3F74-0B7F-4F12-A19C-4FFF47632949}" type="presParOf" srcId="{C63E2C9E-9523-408C-A943-EF72CF8C1F0B}" destId="{0B925066-684F-4CD3-B5BE-F6F780BA7225}" srcOrd="0" destOrd="0" presId="urn:microsoft.com/office/officeart/2005/8/layout/cycle2"/>
    <dgm:cxn modelId="{286577A3-FF70-4FE4-A1C6-13587227613A}" type="presParOf" srcId="{534BA183-DDE3-4BFA-8B99-855AC0C4D82E}" destId="{03D4350B-3E34-4E91-B26D-921B2CFD7A90}" srcOrd="8" destOrd="0" presId="urn:microsoft.com/office/officeart/2005/8/layout/cycle2"/>
    <dgm:cxn modelId="{2B507022-AF0A-4E1A-8DDA-C2B7A9E198FA}" type="presParOf" srcId="{534BA183-DDE3-4BFA-8B99-855AC0C4D82E}" destId="{A722C1DA-6025-4D68-8CA3-E6BE0681DD0B}" srcOrd="9" destOrd="0" presId="urn:microsoft.com/office/officeart/2005/8/layout/cycle2"/>
    <dgm:cxn modelId="{6E18CAAC-10E1-4460-99A2-94E7C3E74932}" type="presParOf" srcId="{A722C1DA-6025-4D68-8CA3-E6BE0681DD0B}" destId="{802524C6-CBDF-4726-B658-A4F5D9FF39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3BA5E-63A4-4F29-8056-DBC202C9B84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9A21D1-56D0-4863-B288-A2159CC8E4F4}">
      <dgm:prSet phldrT="[Texte]" custT="1"/>
      <dgm:spPr/>
      <dgm:t>
        <a:bodyPr/>
        <a:lstStyle/>
        <a:p>
          <a:r>
            <a:rPr lang="fr-FR" sz="2000" dirty="0"/>
            <a:t>LA LIAISON</a:t>
          </a:r>
        </a:p>
      </dgm:t>
    </dgm:pt>
    <dgm:pt modelId="{AB23400E-A873-4B17-94D0-F79977BB3983}" type="parTrans" cxnId="{111C42DB-856E-46E3-9F88-055E84A513C1}">
      <dgm:prSet/>
      <dgm:spPr/>
      <dgm:t>
        <a:bodyPr/>
        <a:lstStyle/>
        <a:p>
          <a:endParaRPr lang="fr-FR"/>
        </a:p>
      </dgm:t>
    </dgm:pt>
    <dgm:pt modelId="{B92E0E4B-D962-4626-813D-837FC1FE9139}" type="sibTrans" cxnId="{111C42DB-856E-46E3-9F88-055E84A513C1}">
      <dgm:prSet/>
      <dgm:spPr/>
      <dgm:t>
        <a:bodyPr/>
        <a:lstStyle/>
        <a:p>
          <a:endParaRPr lang="fr-FR"/>
        </a:p>
      </dgm:t>
    </dgm:pt>
    <dgm:pt modelId="{D4F6D132-B02B-40B9-8D1A-478D841A598E}">
      <dgm:prSet phldrT="[Texte]" custT="1"/>
      <dgm:spPr/>
      <dgm:t>
        <a:bodyPr/>
        <a:lstStyle/>
        <a:p>
          <a:r>
            <a:rPr lang="fr-FR" sz="1800" dirty="0"/>
            <a:t>Reproduire les yeux fermés</a:t>
          </a:r>
        </a:p>
      </dgm:t>
    </dgm:pt>
    <dgm:pt modelId="{6BEB6EBD-5205-4639-8B95-6AFF0C562428}" type="parTrans" cxnId="{344EE1E2-8759-45B8-9134-4B0A7933FA60}">
      <dgm:prSet/>
      <dgm:spPr/>
      <dgm:t>
        <a:bodyPr/>
        <a:lstStyle/>
        <a:p>
          <a:endParaRPr lang="fr-FR"/>
        </a:p>
      </dgm:t>
    </dgm:pt>
    <dgm:pt modelId="{BDDB288A-2E3E-4BFC-8C15-4162F4EF9576}" type="sibTrans" cxnId="{344EE1E2-8759-45B8-9134-4B0A7933FA60}">
      <dgm:prSet/>
      <dgm:spPr/>
      <dgm:t>
        <a:bodyPr/>
        <a:lstStyle/>
        <a:p>
          <a:endParaRPr lang="fr-FR"/>
        </a:p>
      </dgm:t>
    </dgm:pt>
    <dgm:pt modelId="{AA260DFC-39BA-4452-A796-21C3FD27F867}">
      <dgm:prSet phldrT="[Texte]" custT="1"/>
      <dgm:spPr/>
      <dgm:t>
        <a:bodyPr/>
        <a:lstStyle/>
        <a:p>
          <a:r>
            <a:rPr lang="fr-FR" sz="1800" dirty="0"/>
            <a:t>Observer les dérivations </a:t>
          </a:r>
          <a:r>
            <a:rPr lang="fr-FR" sz="700" dirty="0"/>
            <a:t>…</a:t>
          </a:r>
        </a:p>
      </dgm:t>
    </dgm:pt>
    <dgm:pt modelId="{81DEC2C0-D3A2-46A5-B56D-DAAEB86CD5B1}" type="parTrans" cxnId="{8DEEF239-8C26-43B4-9B1B-01449DDDB7A7}">
      <dgm:prSet/>
      <dgm:spPr/>
      <dgm:t>
        <a:bodyPr/>
        <a:lstStyle/>
        <a:p>
          <a:endParaRPr lang="fr-FR"/>
        </a:p>
      </dgm:t>
    </dgm:pt>
    <dgm:pt modelId="{4547A5BF-631E-4481-93BF-D9F20EB27974}" type="sibTrans" cxnId="{8DEEF239-8C26-43B4-9B1B-01449DDDB7A7}">
      <dgm:prSet/>
      <dgm:spPr/>
      <dgm:t>
        <a:bodyPr/>
        <a:lstStyle/>
        <a:p>
          <a:endParaRPr lang="fr-FR"/>
        </a:p>
      </dgm:t>
    </dgm:pt>
    <dgm:pt modelId="{59D1087B-50EB-43A6-80BB-1C66D60185A1}">
      <dgm:prSet phldrT="[Texte]" custT="1"/>
      <dgm:spPr/>
      <dgm:t>
        <a:bodyPr/>
        <a:lstStyle/>
        <a:p>
          <a:r>
            <a:rPr lang="fr-FR" sz="1600" dirty="0"/>
            <a:t>Donner des points de repères </a:t>
          </a:r>
        </a:p>
      </dgm:t>
    </dgm:pt>
    <dgm:pt modelId="{F815E8F3-FC58-4E38-979E-E1D7E28F05FA}" type="parTrans" cxnId="{D9887560-CA61-419B-8542-8E63DB514696}">
      <dgm:prSet/>
      <dgm:spPr/>
      <dgm:t>
        <a:bodyPr/>
        <a:lstStyle/>
        <a:p>
          <a:endParaRPr lang="fr-FR"/>
        </a:p>
      </dgm:t>
    </dgm:pt>
    <dgm:pt modelId="{09BF7318-50BA-4076-995A-44B62035FA13}" type="sibTrans" cxnId="{D9887560-CA61-419B-8542-8E63DB514696}">
      <dgm:prSet/>
      <dgm:spPr/>
      <dgm:t>
        <a:bodyPr/>
        <a:lstStyle/>
        <a:p>
          <a:endParaRPr lang="fr-FR"/>
        </a:p>
      </dgm:t>
    </dgm:pt>
    <dgm:pt modelId="{785FB81C-2693-43D6-9F81-C22AE0A67BB6}">
      <dgm:prSet phldrT="[Texte]" custT="1"/>
      <dgm:spPr/>
      <dgm:t>
        <a:bodyPr/>
        <a:lstStyle/>
        <a:p>
          <a:r>
            <a:rPr lang="fr-FR" sz="1400" dirty="0"/>
            <a:t>faire anticiper l’endroit où il faudra s’arrêter</a:t>
          </a:r>
        </a:p>
      </dgm:t>
    </dgm:pt>
    <dgm:pt modelId="{02D1D54F-3015-4023-A1C5-1CCDFDB76572}" type="parTrans" cxnId="{D6CA384B-4F73-4719-86DA-0E3B332FD52E}">
      <dgm:prSet/>
      <dgm:spPr/>
      <dgm:t>
        <a:bodyPr/>
        <a:lstStyle/>
        <a:p>
          <a:endParaRPr lang="fr-FR"/>
        </a:p>
      </dgm:t>
    </dgm:pt>
    <dgm:pt modelId="{825F25D6-45B3-4F4C-9F09-6661A7834717}" type="sibTrans" cxnId="{D6CA384B-4F73-4719-86DA-0E3B332FD52E}">
      <dgm:prSet/>
      <dgm:spPr/>
      <dgm:t>
        <a:bodyPr/>
        <a:lstStyle/>
        <a:p>
          <a:endParaRPr lang="fr-FR"/>
        </a:p>
      </dgm:t>
    </dgm:pt>
    <dgm:pt modelId="{BD132F9E-9BF3-4583-B55F-A172DB2DFF12}" type="pres">
      <dgm:prSet presAssocID="{8063BA5E-63A4-4F29-8056-DBC202C9B84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14B3D9-8C22-4D11-9720-83A9D69738E3}" type="pres">
      <dgm:prSet presAssocID="{9A9A21D1-56D0-4863-B288-A2159CC8E4F4}" presName="centerShape" presStyleLbl="node0" presStyleIdx="0" presStyleCnt="1"/>
      <dgm:spPr/>
    </dgm:pt>
    <dgm:pt modelId="{ACFDAD6E-5E84-4953-B992-A53E429E2F5E}" type="pres">
      <dgm:prSet presAssocID="{D4F6D132-B02B-40B9-8D1A-478D841A598E}" presName="node" presStyleLbl="node1" presStyleIdx="0" presStyleCnt="4" custScaleX="194363" custScaleY="138117" custRadScaleRad="98304">
        <dgm:presLayoutVars>
          <dgm:bulletEnabled val="1"/>
        </dgm:presLayoutVars>
      </dgm:prSet>
      <dgm:spPr/>
    </dgm:pt>
    <dgm:pt modelId="{54906D6F-850A-46C6-8885-48E79616EED6}" type="pres">
      <dgm:prSet presAssocID="{D4F6D132-B02B-40B9-8D1A-478D841A598E}" presName="dummy" presStyleCnt="0"/>
      <dgm:spPr/>
    </dgm:pt>
    <dgm:pt modelId="{62465F5D-8048-4204-8775-AE0A6E1BA983}" type="pres">
      <dgm:prSet presAssocID="{BDDB288A-2E3E-4BFC-8C15-4162F4EF9576}" presName="sibTrans" presStyleLbl="sibTrans2D1" presStyleIdx="0" presStyleCnt="4"/>
      <dgm:spPr/>
    </dgm:pt>
    <dgm:pt modelId="{76AF5E01-CBB5-47C4-9C21-3654313E335C}" type="pres">
      <dgm:prSet presAssocID="{AA260DFC-39BA-4452-A796-21C3FD27F867}" presName="node" presStyleLbl="node1" presStyleIdx="1" presStyleCnt="4" custScaleX="183994" custScaleY="147175" custRadScaleRad="116980" custRadScaleInc="3562">
        <dgm:presLayoutVars>
          <dgm:bulletEnabled val="1"/>
        </dgm:presLayoutVars>
      </dgm:prSet>
      <dgm:spPr/>
    </dgm:pt>
    <dgm:pt modelId="{6D377ACB-1125-44E5-A051-AB25B06F0321}" type="pres">
      <dgm:prSet presAssocID="{AA260DFC-39BA-4452-A796-21C3FD27F867}" presName="dummy" presStyleCnt="0"/>
      <dgm:spPr/>
    </dgm:pt>
    <dgm:pt modelId="{5B4135CC-4324-4F66-9010-909CB70AEFA4}" type="pres">
      <dgm:prSet presAssocID="{4547A5BF-631E-4481-93BF-D9F20EB27974}" presName="sibTrans" presStyleLbl="sibTrans2D1" presStyleIdx="1" presStyleCnt="4"/>
      <dgm:spPr/>
    </dgm:pt>
    <dgm:pt modelId="{587D7FDD-5864-468E-8DF2-C6F256D44421}" type="pres">
      <dgm:prSet presAssocID="{59D1087B-50EB-43A6-80BB-1C66D60185A1}" presName="node" presStyleLbl="node1" presStyleIdx="2" presStyleCnt="4" custScaleX="233596" custScaleY="146978">
        <dgm:presLayoutVars>
          <dgm:bulletEnabled val="1"/>
        </dgm:presLayoutVars>
      </dgm:prSet>
      <dgm:spPr/>
    </dgm:pt>
    <dgm:pt modelId="{EABDE5EC-3967-4B2B-A8B8-22A9921E9C65}" type="pres">
      <dgm:prSet presAssocID="{59D1087B-50EB-43A6-80BB-1C66D60185A1}" presName="dummy" presStyleCnt="0"/>
      <dgm:spPr/>
    </dgm:pt>
    <dgm:pt modelId="{578F0C26-C893-4B0D-B319-13431280AA18}" type="pres">
      <dgm:prSet presAssocID="{09BF7318-50BA-4076-995A-44B62035FA13}" presName="sibTrans" presStyleLbl="sibTrans2D1" presStyleIdx="2" presStyleCnt="4"/>
      <dgm:spPr/>
    </dgm:pt>
    <dgm:pt modelId="{F5226989-CC09-4D5E-8894-CD0E039F5A01}" type="pres">
      <dgm:prSet presAssocID="{785FB81C-2693-43D6-9F81-C22AE0A67BB6}" presName="node" presStyleLbl="node1" presStyleIdx="3" presStyleCnt="4" custScaleX="164713" custScaleY="114818">
        <dgm:presLayoutVars>
          <dgm:bulletEnabled val="1"/>
        </dgm:presLayoutVars>
      </dgm:prSet>
      <dgm:spPr/>
    </dgm:pt>
    <dgm:pt modelId="{5A43DD4A-BE08-489C-9BF7-4A464592EF43}" type="pres">
      <dgm:prSet presAssocID="{785FB81C-2693-43D6-9F81-C22AE0A67BB6}" presName="dummy" presStyleCnt="0"/>
      <dgm:spPr/>
    </dgm:pt>
    <dgm:pt modelId="{A8EF3242-025F-477A-843D-AE85F98FA8E3}" type="pres">
      <dgm:prSet presAssocID="{825F25D6-45B3-4F4C-9F09-6661A7834717}" presName="sibTrans" presStyleLbl="sibTrans2D1" presStyleIdx="3" presStyleCnt="4"/>
      <dgm:spPr/>
    </dgm:pt>
  </dgm:ptLst>
  <dgm:cxnLst>
    <dgm:cxn modelId="{A23A9E02-2352-48A0-8E4A-A58D8785FB02}" type="presOf" srcId="{BDDB288A-2E3E-4BFC-8C15-4162F4EF9576}" destId="{62465F5D-8048-4204-8775-AE0A6E1BA983}" srcOrd="0" destOrd="0" presId="urn:microsoft.com/office/officeart/2005/8/layout/radial6"/>
    <dgm:cxn modelId="{07E8082E-A02A-42DB-8B13-533A136C22D7}" type="presOf" srcId="{9A9A21D1-56D0-4863-B288-A2159CC8E4F4}" destId="{F714B3D9-8C22-4D11-9720-83A9D69738E3}" srcOrd="0" destOrd="0" presId="urn:microsoft.com/office/officeart/2005/8/layout/radial6"/>
    <dgm:cxn modelId="{B9DA4333-E53F-459C-A563-573101E3414E}" type="presOf" srcId="{59D1087B-50EB-43A6-80BB-1C66D60185A1}" destId="{587D7FDD-5864-468E-8DF2-C6F256D44421}" srcOrd="0" destOrd="0" presId="urn:microsoft.com/office/officeart/2005/8/layout/radial6"/>
    <dgm:cxn modelId="{8DEEF239-8C26-43B4-9B1B-01449DDDB7A7}" srcId="{9A9A21D1-56D0-4863-B288-A2159CC8E4F4}" destId="{AA260DFC-39BA-4452-A796-21C3FD27F867}" srcOrd="1" destOrd="0" parTransId="{81DEC2C0-D3A2-46A5-B56D-DAAEB86CD5B1}" sibTransId="{4547A5BF-631E-4481-93BF-D9F20EB27974}"/>
    <dgm:cxn modelId="{D9887560-CA61-419B-8542-8E63DB514696}" srcId="{9A9A21D1-56D0-4863-B288-A2159CC8E4F4}" destId="{59D1087B-50EB-43A6-80BB-1C66D60185A1}" srcOrd="2" destOrd="0" parTransId="{F815E8F3-FC58-4E38-979E-E1D7E28F05FA}" sibTransId="{09BF7318-50BA-4076-995A-44B62035FA13}"/>
    <dgm:cxn modelId="{D6CA384B-4F73-4719-86DA-0E3B332FD52E}" srcId="{9A9A21D1-56D0-4863-B288-A2159CC8E4F4}" destId="{785FB81C-2693-43D6-9F81-C22AE0A67BB6}" srcOrd="3" destOrd="0" parTransId="{02D1D54F-3015-4023-A1C5-1CCDFDB76572}" sibTransId="{825F25D6-45B3-4F4C-9F09-6661A7834717}"/>
    <dgm:cxn modelId="{549E8688-3501-4D68-9E2B-1E5622194259}" type="presOf" srcId="{AA260DFC-39BA-4452-A796-21C3FD27F867}" destId="{76AF5E01-CBB5-47C4-9C21-3654313E335C}" srcOrd="0" destOrd="0" presId="urn:microsoft.com/office/officeart/2005/8/layout/radial6"/>
    <dgm:cxn modelId="{BB7CD19B-0CE0-4A3A-A2E3-BA8A5FA8F047}" type="presOf" srcId="{4547A5BF-631E-4481-93BF-D9F20EB27974}" destId="{5B4135CC-4324-4F66-9010-909CB70AEFA4}" srcOrd="0" destOrd="0" presId="urn:microsoft.com/office/officeart/2005/8/layout/radial6"/>
    <dgm:cxn modelId="{0F12C4C3-0315-4E6F-8353-82FB034A9A64}" type="presOf" srcId="{785FB81C-2693-43D6-9F81-C22AE0A67BB6}" destId="{F5226989-CC09-4D5E-8894-CD0E039F5A01}" srcOrd="0" destOrd="0" presId="urn:microsoft.com/office/officeart/2005/8/layout/radial6"/>
    <dgm:cxn modelId="{111C42DB-856E-46E3-9F88-055E84A513C1}" srcId="{8063BA5E-63A4-4F29-8056-DBC202C9B845}" destId="{9A9A21D1-56D0-4863-B288-A2159CC8E4F4}" srcOrd="0" destOrd="0" parTransId="{AB23400E-A873-4B17-94D0-F79977BB3983}" sibTransId="{B92E0E4B-D962-4626-813D-837FC1FE9139}"/>
    <dgm:cxn modelId="{CD91A5E1-96C9-4EA7-9355-C439C4199854}" type="presOf" srcId="{8063BA5E-63A4-4F29-8056-DBC202C9B845}" destId="{BD132F9E-9BF3-4583-B55F-A172DB2DFF12}" srcOrd="0" destOrd="0" presId="urn:microsoft.com/office/officeart/2005/8/layout/radial6"/>
    <dgm:cxn modelId="{344EE1E2-8759-45B8-9134-4B0A7933FA60}" srcId="{9A9A21D1-56D0-4863-B288-A2159CC8E4F4}" destId="{D4F6D132-B02B-40B9-8D1A-478D841A598E}" srcOrd="0" destOrd="0" parTransId="{6BEB6EBD-5205-4639-8B95-6AFF0C562428}" sibTransId="{BDDB288A-2E3E-4BFC-8C15-4162F4EF9576}"/>
    <dgm:cxn modelId="{EBA12AEF-6114-4379-95C4-3DF4FD80CE0E}" type="presOf" srcId="{825F25D6-45B3-4F4C-9F09-6661A7834717}" destId="{A8EF3242-025F-477A-843D-AE85F98FA8E3}" srcOrd="0" destOrd="0" presId="urn:microsoft.com/office/officeart/2005/8/layout/radial6"/>
    <dgm:cxn modelId="{1A1F3FFC-06C4-4436-8498-AE5347DFCBE1}" type="presOf" srcId="{09BF7318-50BA-4076-995A-44B62035FA13}" destId="{578F0C26-C893-4B0D-B319-13431280AA18}" srcOrd="0" destOrd="0" presId="urn:microsoft.com/office/officeart/2005/8/layout/radial6"/>
    <dgm:cxn modelId="{04650AFD-9DF2-4585-A863-C63B8362871B}" type="presOf" srcId="{D4F6D132-B02B-40B9-8D1A-478D841A598E}" destId="{ACFDAD6E-5E84-4953-B992-A53E429E2F5E}" srcOrd="0" destOrd="0" presId="urn:microsoft.com/office/officeart/2005/8/layout/radial6"/>
    <dgm:cxn modelId="{5EBE27C9-3D1F-460F-AAFE-F45A6838D0EF}" type="presParOf" srcId="{BD132F9E-9BF3-4583-B55F-A172DB2DFF12}" destId="{F714B3D9-8C22-4D11-9720-83A9D69738E3}" srcOrd="0" destOrd="0" presId="urn:microsoft.com/office/officeart/2005/8/layout/radial6"/>
    <dgm:cxn modelId="{D1DCC34F-C74D-45AE-9DEA-5E91C3E3945C}" type="presParOf" srcId="{BD132F9E-9BF3-4583-B55F-A172DB2DFF12}" destId="{ACFDAD6E-5E84-4953-B992-A53E429E2F5E}" srcOrd="1" destOrd="0" presId="urn:microsoft.com/office/officeart/2005/8/layout/radial6"/>
    <dgm:cxn modelId="{C55DEFCD-0BCE-4A90-B367-9716FBB478C5}" type="presParOf" srcId="{BD132F9E-9BF3-4583-B55F-A172DB2DFF12}" destId="{54906D6F-850A-46C6-8885-48E79616EED6}" srcOrd="2" destOrd="0" presId="urn:microsoft.com/office/officeart/2005/8/layout/radial6"/>
    <dgm:cxn modelId="{4911B832-5729-47C8-A502-3110837FF420}" type="presParOf" srcId="{BD132F9E-9BF3-4583-B55F-A172DB2DFF12}" destId="{62465F5D-8048-4204-8775-AE0A6E1BA983}" srcOrd="3" destOrd="0" presId="urn:microsoft.com/office/officeart/2005/8/layout/radial6"/>
    <dgm:cxn modelId="{23539D91-D3AF-4135-B756-C89CF87BEE78}" type="presParOf" srcId="{BD132F9E-9BF3-4583-B55F-A172DB2DFF12}" destId="{76AF5E01-CBB5-47C4-9C21-3654313E335C}" srcOrd="4" destOrd="0" presId="urn:microsoft.com/office/officeart/2005/8/layout/radial6"/>
    <dgm:cxn modelId="{78221F28-50C3-412B-8D21-27FEDE0FF6E5}" type="presParOf" srcId="{BD132F9E-9BF3-4583-B55F-A172DB2DFF12}" destId="{6D377ACB-1125-44E5-A051-AB25B06F0321}" srcOrd="5" destOrd="0" presId="urn:microsoft.com/office/officeart/2005/8/layout/radial6"/>
    <dgm:cxn modelId="{FCC8D3A6-FE68-4899-A23B-82DA21AF3FFE}" type="presParOf" srcId="{BD132F9E-9BF3-4583-B55F-A172DB2DFF12}" destId="{5B4135CC-4324-4F66-9010-909CB70AEFA4}" srcOrd="6" destOrd="0" presId="urn:microsoft.com/office/officeart/2005/8/layout/radial6"/>
    <dgm:cxn modelId="{6E703E35-6F61-4689-8397-4D64D3CBCCF0}" type="presParOf" srcId="{BD132F9E-9BF3-4583-B55F-A172DB2DFF12}" destId="{587D7FDD-5864-468E-8DF2-C6F256D44421}" srcOrd="7" destOrd="0" presId="urn:microsoft.com/office/officeart/2005/8/layout/radial6"/>
    <dgm:cxn modelId="{8C69029F-10E6-4CA2-A198-B96566C00DD2}" type="presParOf" srcId="{BD132F9E-9BF3-4583-B55F-A172DB2DFF12}" destId="{EABDE5EC-3967-4B2B-A8B8-22A9921E9C65}" srcOrd="8" destOrd="0" presId="urn:microsoft.com/office/officeart/2005/8/layout/radial6"/>
    <dgm:cxn modelId="{8C873187-52A0-4D6B-AE28-8748FF0A33C9}" type="presParOf" srcId="{BD132F9E-9BF3-4583-B55F-A172DB2DFF12}" destId="{578F0C26-C893-4B0D-B319-13431280AA18}" srcOrd="9" destOrd="0" presId="urn:microsoft.com/office/officeart/2005/8/layout/radial6"/>
    <dgm:cxn modelId="{CE587234-B497-40D0-899B-A92303063266}" type="presParOf" srcId="{BD132F9E-9BF3-4583-B55F-A172DB2DFF12}" destId="{F5226989-CC09-4D5E-8894-CD0E039F5A01}" srcOrd="10" destOrd="0" presId="urn:microsoft.com/office/officeart/2005/8/layout/radial6"/>
    <dgm:cxn modelId="{FD90EB82-B3B5-48F7-9163-388F18D55DAD}" type="presParOf" srcId="{BD132F9E-9BF3-4583-B55F-A172DB2DFF12}" destId="{5A43DD4A-BE08-489C-9BF7-4A464592EF43}" srcOrd="11" destOrd="0" presId="urn:microsoft.com/office/officeart/2005/8/layout/radial6"/>
    <dgm:cxn modelId="{BCB40317-705B-47A9-850F-A2C8960223D1}" type="presParOf" srcId="{BD132F9E-9BF3-4583-B55F-A172DB2DFF12}" destId="{A8EF3242-025F-477A-843D-AE85F98FA8E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D9BE7-5375-447A-8BF0-4A6CDC791AF0}">
      <dsp:nvSpPr>
        <dsp:cNvPr id="0" name=""/>
        <dsp:cNvSpPr/>
      </dsp:nvSpPr>
      <dsp:spPr>
        <a:xfrm>
          <a:off x="1000594" y="508878"/>
          <a:ext cx="3398124" cy="3398124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7E176-169A-4A0C-B411-F7A252DD7A87}">
      <dsp:nvSpPr>
        <dsp:cNvPr id="0" name=""/>
        <dsp:cNvSpPr/>
      </dsp:nvSpPr>
      <dsp:spPr>
        <a:xfrm>
          <a:off x="1000594" y="508878"/>
          <a:ext cx="3398124" cy="3398124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0F037-13C5-44C2-BB7F-229280674744}">
      <dsp:nvSpPr>
        <dsp:cNvPr id="0" name=""/>
        <dsp:cNvSpPr/>
      </dsp:nvSpPr>
      <dsp:spPr>
        <a:xfrm>
          <a:off x="1000594" y="508878"/>
          <a:ext cx="3398124" cy="339812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95802-9D83-46DB-B8F5-C233C87AAFF4}">
      <dsp:nvSpPr>
        <dsp:cNvPr id="0" name=""/>
        <dsp:cNvSpPr/>
      </dsp:nvSpPr>
      <dsp:spPr>
        <a:xfrm>
          <a:off x="1000594" y="508878"/>
          <a:ext cx="3398124" cy="339812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3908A-7F07-4A47-BA04-2ED4917FADC9}">
      <dsp:nvSpPr>
        <dsp:cNvPr id="0" name=""/>
        <dsp:cNvSpPr/>
      </dsp:nvSpPr>
      <dsp:spPr>
        <a:xfrm>
          <a:off x="1904891" y="1351999"/>
          <a:ext cx="1563375" cy="1563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Rôle de l’enseignant</a:t>
          </a:r>
        </a:p>
      </dsp:txBody>
      <dsp:txXfrm>
        <a:off x="2133842" y="1580950"/>
        <a:ext cx="1105473" cy="1105473"/>
      </dsp:txXfrm>
    </dsp:sp>
    <dsp:sp modelId="{9D519DA6-2DF7-4223-B7F6-CFB73EA03CD8}">
      <dsp:nvSpPr>
        <dsp:cNvPr id="0" name=""/>
        <dsp:cNvSpPr/>
      </dsp:nvSpPr>
      <dsp:spPr>
        <a:xfrm>
          <a:off x="2152475" y="1093"/>
          <a:ext cx="1094362" cy="1094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Montrer, expliquer et faire verbaliser</a:t>
          </a:r>
        </a:p>
      </dsp:txBody>
      <dsp:txXfrm>
        <a:off x="2312741" y="161359"/>
        <a:ext cx="773830" cy="773830"/>
      </dsp:txXfrm>
    </dsp:sp>
    <dsp:sp modelId="{7119068C-71D1-4B65-87C2-EF061828BDD8}">
      <dsp:nvSpPr>
        <dsp:cNvPr id="0" name=""/>
        <dsp:cNvSpPr/>
      </dsp:nvSpPr>
      <dsp:spPr>
        <a:xfrm>
          <a:off x="3812140" y="1660759"/>
          <a:ext cx="1094362" cy="1094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Réaliser des exercices corporels</a:t>
          </a:r>
        </a:p>
      </dsp:txBody>
      <dsp:txXfrm>
        <a:off x="3972406" y="1821025"/>
        <a:ext cx="773830" cy="773830"/>
      </dsp:txXfrm>
    </dsp:sp>
    <dsp:sp modelId="{AD85F997-5C0D-4604-A140-29E59689A3BC}">
      <dsp:nvSpPr>
        <dsp:cNvPr id="0" name=""/>
        <dsp:cNvSpPr/>
      </dsp:nvSpPr>
      <dsp:spPr>
        <a:xfrm>
          <a:off x="2152475" y="3320424"/>
          <a:ext cx="1094362" cy="1094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Régler les chaises</a:t>
          </a:r>
        </a:p>
      </dsp:txBody>
      <dsp:txXfrm>
        <a:off x="2312741" y="3480690"/>
        <a:ext cx="773830" cy="773830"/>
      </dsp:txXfrm>
    </dsp:sp>
    <dsp:sp modelId="{E3DB288A-EB2A-4D8A-A0B2-D326D4867ED2}">
      <dsp:nvSpPr>
        <dsp:cNvPr id="0" name=""/>
        <dsp:cNvSpPr/>
      </dsp:nvSpPr>
      <dsp:spPr>
        <a:xfrm>
          <a:off x="492810" y="1660759"/>
          <a:ext cx="1094362" cy="1094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Rappeler la bonne position avant  chaque séance</a:t>
          </a:r>
        </a:p>
      </dsp:txBody>
      <dsp:txXfrm>
        <a:off x="653076" y="1821025"/>
        <a:ext cx="773830" cy="773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9E3C2-BCB0-4481-87E0-642DE5FA0788}">
      <dsp:nvSpPr>
        <dsp:cNvPr id="0" name=""/>
        <dsp:cNvSpPr/>
      </dsp:nvSpPr>
      <dsp:spPr>
        <a:xfrm>
          <a:off x="1488357" y="798"/>
          <a:ext cx="1187433" cy="118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Montrer avant chaque séance</a:t>
          </a:r>
        </a:p>
      </dsp:txBody>
      <dsp:txXfrm>
        <a:off x="1662253" y="174694"/>
        <a:ext cx="839641" cy="839641"/>
      </dsp:txXfrm>
    </dsp:sp>
    <dsp:sp modelId="{F0B0AE6E-2841-425B-B966-8E1A4053E0A5}">
      <dsp:nvSpPr>
        <dsp:cNvPr id="0" name=""/>
        <dsp:cNvSpPr/>
      </dsp:nvSpPr>
      <dsp:spPr>
        <a:xfrm rot="2160000">
          <a:off x="2638394" y="913195"/>
          <a:ext cx="316209" cy="400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647453" y="965467"/>
        <a:ext cx="221346" cy="240454"/>
      </dsp:txXfrm>
    </dsp:sp>
    <dsp:sp modelId="{31675119-C53E-417D-81A4-BF9E53B8D8E6}">
      <dsp:nvSpPr>
        <dsp:cNvPr id="0" name=""/>
        <dsp:cNvSpPr/>
      </dsp:nvSpPr>
      <dsp:spPr>
        <a:xfrm>
          <a:off x="2931688" y="1049439"/>
          <a:ext cx="1187433" cy="118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Utiliser des images </a:t>
          </a:r>
        </a:p>
      </dsp:txBody>
      <dsp:txXfrm>
        <a:off x="3105584" y="1223335"/>
        <a:ext cx="839641" cy="839641"/>
      </dsp:txXfrm>
    </dsp:sp>
    <dsp:sp modelId="{1E10F3BE-D96D-4B62-B567-D28A42DEA885}">
      <dsp:nvSpPr>
        <dsp:cNvPr id="0" name=""/>
        <dsp:cNvSpPr/>
      </dsp:nvSpPr>
      <dsp:spPr>
        <a:xfrm rot="6480000">
          <a:off x="3094414" y="2282633"/>
          <a:ext cx="316209" cy="400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156503" y="2317675"/>
        <a:ext cx="221346" cy="240454"/>
      </dsp:txXfrm>
    </dsp:sp>
    <dsp:sp modelId="{68824BDC-C698-4C32-AA39-4AAFB61C4296}">
      <dsp:nvSpPr>
        <dsp:cNvPr id="0" name=""/>
        <dsp:cNvSpPr/>
      </dsp:nvSpPr>
      <dsp:spPr>
        <a:xfrm>
          <a:off x="2380385" y="2746175"/>
          <a:ext cx="1187433" cy="118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Utiliser des crayons triangulaires</a:t>
          </a:r>
        </a:p>
      </dsp:txBody>
      <dsp:txXfrm>
        <a:off x="2554281" y="2920071"/>
        <a:ext cx="839641" cy="839641"/>
      </dsp:txXfrm>
    </dsp:sp>
    <dsp:sp modelId="{3ADB6F6D-999F-4D1E-BA3C-FF4B853AF9EC}">
      <dsp:nvSpPr>
        <dsp:cNvPr id="0" name=""/>
        <dsp:cNvSpPr/>
      </dsp:nvSpPr>
      <dsp:spPr>
        <a:xfrm rot="10800000">
          <a:off x="1932919" y="3139512"/>
          <a:ext cx="316209" cy="400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2027782" y="3219664"/>
        <a:ext cx="221346" cy="240454"/>
      </dsp:txXfrm>
    </dsp:sp>
    <dsp:sp modelId="{9DEB3CE9-1C2B-448C-9C6D-6517C7F041A6}">
      <dsp:nvSpPr>
        <dsp:cNvPr id="0" name=""/>
        <dsp:cNvSpPr/>
      </dsp:nvSpPr>
      <dsp:spPr>
        <a:xfrm>
          <a:off x="596330" y="2746175"/>
          <a:ext cx="1187433" cy="118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Utiliser un guide de doigts</a:t>
          </a:r>
        </a:p>
      </dsp:txBody>
      <dsp:txXfrm>
        <a:off x="770226" y="2920071"/>
        <a:ext cx="839641" cy="839641"/>
      </dsp:txXfrm>
    </dsp:sp>
    <dsp:sp modelId="{C63E2C9E-9523-408C-A943-EF72CF8C1F0B}">
      <dsp:nvSpPr>
        <dsp:cNvPr id="0" name=""/>
        <dsp:cNvSpPr/>
      </dsp:nvSpPr>
      <dsp:spPr>
        <a:xfrm rot="15120000">
          <a:off x="759056" y="2299655"/>
          <a:ext cx="316209" cy="400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821145" y="2424917"/>
        <a:ext cx="221346" cy="240454"/>
      </dsp:txXfrm>
    </dsp:sp>
    <dsp:sp modelId="{03D4350B-3E34-4E91-B26D-921B2CFD7A90}">
      <dsp:nvSpPr>
        <dsp:cNvPr id="0" name=""/>
        <dsp:cNvSpPr/>
      </dsp:nvSpPr>
      <dsp:spPr>
        <a:xfrm>
          <a:off x="45027" y="1049439"/>
          <a:ext cx="1187433" cy="118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Dessiner des points au feutre sur le pouce, le majeur et l’index</a:t>
          </a:r>
        </a:p>
      </dsp:txBody>
      <dsp:txXfrm>
        <a:off x="218923" y="1223335"/>
        <a:ext cx="839641" cy="839641"/>
      </dsp:txXfrm>
    </dsp:sp>
    <dsp:sp modelId="{A722C1DA-6025-4D68-8CA3-E6BE0681DD0B}">
      <dsp:nvSpPr>
        <dsp:cNvPr id="0" name=""/>
        <dsp:cNvSpPr/>
      </dsp:nvSpPr>
      <dsp:spPr>
        <a:xfrm rot="19440000">
          <a:off x="1195064" y="923716"/>
          <a:ext cx="316209" cy="400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1204123" y="1031748"/>
        <a:ext cx="221346" cy="240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F3242-025F-477A-843D-AE85F98FA8E3}">
      <dsp:nvSpPr>
        <dsp:cNvPr id="0" name=""/>
        <dsp:cNvSpPr/>
      </dsp:nvSpPr>
      <dsp:spPr>
        <a:xfrm>
          <a:off x="1899523" y="476469"/>
          <a:ext cx="3154218" cy="3154218"/>
        </a:xfrm>
        <a:prstGeom prst="blockArc">
          <a:avLst>
            <a:gd name="adj1" fmla="val 10858307"/>
            <a:gd name="adj2" fmla="val 1620049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F0C26-C893-4B0D-B319-13431280AA18}">
      <dsp:nvSpPr>
        <dsp:cNvPr id="0" name=""/>
        <dsp:cNvSpPr/>
      </dsp:nvSpPr>
      <dsp:spPr>
        <a:xfrm>
          <a:off x="1899745" y="450343"/>
          <a:ext cx="3154218" cy="3154218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135CC-4324-4F66-9010-909CB70AEFA4}">
      <dsp:nvSpPr>
        <dsp:cNvPr id="0" name=""/>
        <dsp:cNvSpPr/>
      </dsp:nvSpPr>
      <dsp:spPr>
        <a:xfrm>
          <a:off x="2161048" y="472666"/>
          <a:ext cx="3154218" cy="3154218"/>
        </a:xfrm>
        <a:prstGeom prst="blockArc">
          <a:avLst>
            <a:gd name="adj1" fmla="val 25182"/>
            <a:gd name="adj2" fmla="val 598595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65F5D-8048-4204-8775-AE0A6E1BA983}">
      <dsp:nvSpPr>
        <dsp:cNvPr id="0" name=""/>
        <dsp:cNvSpPr/>
      </dsp:nvSpPr>
      <dsp:spPr>
        <a:xfrm>
          <a:off x="2161296" y="454103"/>
          <a:ext cx="3154218" cy="3154218"/>
        </a:xfrm>
        <a:prstGeom prst="blockArc">
          <a:avLst>
            <a:gd name="adj1" fmla="val 15613483"/>
            <a:gd name="adj2" fmla="val 6661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4B3D9-8C22-4D11-9720-83A9D69738E3}">
      <dsp:nvSpPr>
        <dsp:cNvPr id="0" name=""/>
        <dsp:cNvSpPr/>
      </dsp:nvSpPr>
      <dsp:spPr>
        <a:xfrm>
          <a:off x="2750329" y="1300927"/>
          <a:ext cx="1453049" cy="1453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LA LIAISON</a:t>
          </a:r>
        </a:p>
      </dsp:txBody>
      <dsp:txXfrm>
        <a:off x="2963123" y="1513721"/>
        <a:ext cx="1027461" cy="1027461"/>
      </dsp:txXfrm>
    </dsp:sp>
    <dsp:sp modelId="{ACFDAD6E-5E84-4953-B992-A53E429E2F5E}">
      <dsp:nvSpPr>
        <dsp:cNvPr id="0" name=""/>
        <dsp:cNvSpPr/>
      </dsp:nvSpPr>
      <dsp:spPr>
        <a:xfrm>
          <a:off x="2488387" y="-189331"/>
          <a:ext cx="1976933" cy="1404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Reproduire les yeux fermés</a:t>
          </a:r>
        </a:p>
      </dsp:txBody>
      <dsp:txXfrm>
        <a:off x="2777902" y="16402"/>
        <a:ext cx="1397903" cy="993369"/>
      </dsp:txXfrm>
    </dsp:sp>
    <dsp:sp modelId="{76AF5E01-CBB5-47C4-9C21-3654313E335C}">
      <dsp:nvSpPr>
        <dsp:cNvPr id="0" name=""/>
        <dsp:cNvSpPr/>
      </dsp:nvSpPr>
      <dsp:spPr>
        <a:xfrm>
          <a:off x="4342875" y="1312576"/>
          <a:ext cx="1871466" cy="1496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Observer les dérivations </a:t>
          </a:r>
          <a:r>
            <a:rPr lang="fr-FR" sz="700" kern="1200" dirty="0"/>
            <a:t>…</a:t>
          </a:r>
        </a:p>
      </dsp:txBody>
      <dsp:txXfrm>
        <a:off x="4616945" y="1531802"/>
        <a:ext cx="1323326" cy="1058515"/>
      </dsp:txXfrm>
    </dsp:sp>
    <dsp:sp modelId="{587D7FDD-5864-468E-8DF2-C6F256D44421}">
      <dsp:nvSpPr>
        <dsp:cNvPr id="0" name=""/>
        <dsp:cNvSpPr/>
      </dsp:nvSpPr>
      <dsp:spPr>
        <a:xfrm>
          <a:off x="2288861" y="2820462"/>
          <a:ext cx="2375985" cy="1494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Donner des points de repères </a:t>
          </a:r>
        </a:p>
      </dsp:txBody>
      <dsp:txXfrm>
        <a:off x="2636816" y="3039394"/>
        <a:ext cx="1680075" cy="1057100"/>
      </dsp:txXfrm>
    </dsp:sp>
    <dsp:sp modelId="{F5226989-CC09-4D5E-8894-CD0E039F5A01}">
      <dsp:nvSpPr>
        <dsp:cNvPr id="0" name=""/>
        <dsp:cNvSpPr/>
      </dsp:nvSpPr>
      <dsp:spPr>
        <a:xfrm>
          <a:off x="1098685" y="1443525"/>
          <a:ext cx="1675352" cy="1167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faire anticiper l’endroit où il faudra s’arrêter</a:t>
          </a:r>
        </a:p>
      </dsp:txBody>
      <dsp:txXfrm>
        <a:off x="1344035" y="1614553"/>
        <a:ext cx="1184652" cy="825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3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84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3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3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2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1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90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2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8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0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77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3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5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80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A2FF-23D4-4B87-8B43-A097D19C26BB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8CE406-85C4-497B-94AD-1EABA24CF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5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2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77AE8-8475-4A24-96EE-FE85BBA85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638" y="1166219"/>
            <a:ext cx="8915399" cy="2262781"/>
          </a:xfrm>
        </p:spPr>
        <p:txBody>
          <a:bodyPr/>
          <a:lstStyle/>
          <a:p>
            <a:r>
              <a:rPr lang="fr-FR" dirty="0"/>
              <a:t>LA TENUE DE L’OUTIL SCRIPTEUR ET DU CAHIER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5F33AB-32FF-407F-9201-D298D2784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1179" y="5507115"/>
            <a:ext cx="4071257" cy="133894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Christelle </a:t>
            </a:r>
            <a:r>
              <a:rPr lang="fr-FR" dirty="0" err="1"/>
              <a:t>Mencé</a:t>
            </a:r>
            <a:r>
              <a:rPr lang="fr-FR" dirty="0"/>
              <a:t>, CPD,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84219A-7092-4FB8-B619-377AC290FDEE}"/>
              </a:ext>
            </a:extLst>
          </p:cNvPr>
          <p:cNvSpPr txBox="1"/>
          <p:nvPr/>
        </p:nvSpPr>
        <p:spPr>
          <a:xfrm>
            <a:off x="309564" y="5507115"/>
            <a:ext cx="1174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consulter par les PES/ aucune copie/aucune diffusion</a:t>
            </a:r>
          </a:p>
          <a:p>
            <a:r>
              <a:rPr lang="fr-FR" dirty="0"/>
              <a:t>Mes remerciements à tous ceux qui ont mis à disposition des ressources. (veuillez excuser les oublis)</a:t>
            </a:r>
          </a:p>
        </p:txBody>
      </p:sp>
    </p:spTree>
    <p:extLst>
      <p:ext uri="{BB962C8B-B14F-4D97-AF65-F5344CB8AC3E}">
        <p14:creationId xmlns:p14="http://schemas.microsoft.com/office/powerpoint/2010/main" val="109723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9243E-FD34-4E6E-8D60-061C03DC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liaison des lettres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AD8D5C8-1609-4BD2-B422-CE619C8A3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508106"/>
              </p:ext>
            </p:extLst>
          </p:nvPr>
        </p:nvGraphicFramePr>
        <p:xfrm>
          <a:off x="-703217" y="1690688"/>
          <a:ext cx="7051766" cy="409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96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80AD3-FB90-43AF-B03E-C5165002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lignage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4184A1-C43F-43D6-BD60-3FFAD825FD89}"/>
              </a:ext>
            </a:extLst>
          </p:cNvPr>
          <p:cNvSpPr txBox="1"/>
          <p:nvPr/>
        </p:nvSpPr>
        <p:spPr>
          <a:xfrm>
            <a:off x="1502228" y="2228671"/>
            <a:ext cx="9418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L’enseignant  propose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adaptation du lignage en fonction des besoins des élèves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variété des activités permettant d’appréhender le lignage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codification travaillée et affichée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49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E1D87-05AC-4ADD-9CE1-90F08B63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646" y="887640"/>
            <a:ext cx="6670551" cy="1325563"/>
          </a:xfrm>
        </p:spPr>
        <p:txBody>
          <a:bodyPr/>
          <a:lstStyle/>
          <a:p>
            <a:pPr algn="just"/>
            <a:r>
              <a:rPr lang="fr-FR" dirty="0"/>
              <a:t>Un exemple de présentation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2284462-D1FD-4438-B881-5B4C2111F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03" y="423502"/>
            <a:ext cx="4915774" cy="63224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F2FAE70-911B-4175-94BE-0A5694230758}"/>
              </a:ext>
            </a:extLst>
          </p:cNvPr>
          <p:cNvSpPr txBox="1"/>
          <p:nvPr/>
        </p:nvSpPr>
        <p:spPr>
          <a:xfrm>
            <a:off x="5839097" y="5324029"/>
            <a:ext cx="59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Réalisé par Mme </a:t>
            </a:r>
            <a:r>
              <a:rPr lang="fr-FR" dirty="0" err="1"/>
              <a:t>Fanis</a:t>
            </a:r>
            <a:r>
              <a:rPr lang="fr-FR" dirty="0"/>
              <a:t> Audrey, enseignante au CP, </a:t>
            </a:r>
            <a:br>
              <a:rPr lang="fr-FR" dirty="0"/>
            </a:br>
            <a:r>
              <a:rPr lang="fr-FR" dirty="0"/>
              <a:t>EEPU Héder de </a:t>
            </a:r>
            <a:r>
              <a:rPr lang="fr-FR" dirty="0" err="1"/>
              <a:t>Montsinéry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15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AF170-DDBE-4D89-B66E-BAF839CB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29" y="365125"/>
            <a:ext cx="6348547" cy="1325563"/>
          </a:xfrm>
        </p:spPr>
        <p:txBody>
          <a:bodyPr>
            <a:normAutofit/>
          </a:bodyPr>
          <a:lstStyle/>
          <a:p>
            <a:pPr algn="just"/>
            <a:r>
              <a:rPr lang="fr-FR" sz="3200" dirty="0"/>
              <a:t>Un exemple de présentation pour les calculs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8944B5-3EF3-4441-9180-82B3BFD76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80" y="545829"/>
            <a:ext cx="4940569" cy="61162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E49BB1-3035-4C65-83EA-244D3327A44D}"/>
              </a:ext>
            </a:extLst>
          </p:cNvPr>
          <p:cNvSpPr txBox="1"/>
          <p:nvPr/>
        </p:nvSpPr>
        <p:spPr>
          <a:xfrm>
            <a:off x="5839097" y="5324029"/>
            <a:ext cx="59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Réalisé par Mme </a:t>
            </a:r>
            <a:r>
              <a:rPr lang="fr-FR" dirty="0" err="1"/>
              <a:t>Fanis</a:t>
            </a:r>
            <a:r>
              <a:rPr lang="fr-FR" dirty="0"/>
              <a:t> Audrey, enseignante au CP, </a:t>
            </a:r>
            <a:br>
              <a:rPr lang="fr-FR" dirty="0"/>
            </a:br>
            <a:r>
              <a:rPr lang="fr-FR" dirty="0"/>
              <a:t>EEPU Héder de </a:t>
            </a:r>
            <a:r>
              <a:rPr lang="fr-FR" dirty="0" err="1"/>
              <a:t>Montsinéry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86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E3297-9C99-4C07-A7C7-7E2FDAC3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410" y="365125"/>
            <a:ext cx="5449389" cy="1325563"/>
          </a:xfrm>
        </p:spPr>
        <p:txBody>
          <a:bodyPr/>
          <a:lstStyle/>
          <a:p>
            <a:r>
              <a:rPr lang="fr-FR" dirty="0"/>
              <a:t>Codage au tableau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2D7332-C867-4275-9FD1-8A075B9E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76" y="316318"/>
            <a:ext cx="4707255" cy="65749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F627BC-2BB6-4DD3-93AB-C56F3152DC08}"/>
              </a:ext>
            </a:extLst>
          </p:cNvPr>
          <p:cNvSpPr txBox="1"/>
          <p:nvPr/>
        </p:nvSpPr>
        <p:spPr>
          <a:xfrm>
            <a:off x="5839097" y="5324029"/>
            <a:ext cx="59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Réalisé par Mme </a:t>
            </a:r>
            <a:r>
              <a:rPr lang="fr-FR" dirty="0" err="1"/>
              <a:t>Fanis</a:t>
            </a:r>
            <a:r>
              <a:rPr lang="fr-FR" dirty="0"/>
              <a:t> Audrey, enseignante au CP, </a:t>
            </a:r>
            <a:br>
              <a:rPr lang="fr-FR" dirty="0"/>
            </a:br>
            <a:r>
              <a:rPr lang="fr-FR" dirty="0"/>
              <a:t>EEPU Héder de </a:t>
            </a:r>
            <a:r>
              <a:rPr lang="fr-FR" dirty="0" err="1"/>
              <a:t>Montsinéry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86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D6EAF-400D-4635-9C11-1CEC918B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d’abécédaire avec des lignes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4E7CFE-7250-4CED-81C0-E02CE9C72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606" y="2002971"/>
            <a:ext cx="5335814" cy="377825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E50273-96E9-4284-832E-2E87BD29E527}"/>
              </a:ext>
            </a:extLst>
          </p:cNvPr>
          <p:cNvSpPr txBox="1"/>
          <p:nvPr/>
        </p:nvSpPr>
        <p:spPr>
          <a:xfrm>
            <a:off x="1933302" y="6049224"/>
            <a:ext cx="711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Abécédaire réalisé par M. </a:t>
            </a:r>
            <a:r>
              <a:rPr lang="fr-FR" dirty="0" err="1"/>
              <a:t>Quillot</a:t>
            </a:r>
            <a:r>
              <a:rPr lang="fr-FR" dirty="0"/>
              <a:t> Nicolas, CPD de Guyane</a:t>
            </a:r>
          </a:p>
        </p:txBody>
      </p:sp>
    </p:spTree>
    <p:extLst>
      <p:ext uri="{BB962C8B-B14F-4D97-AF65-F5344CB8AC3E}">
        <p14:creationId xmlns:p14="http://schemas.microsoft.com/office/powerpoint/2010/main" val="238725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FF961-1DF7-45F3-BC84-7CB71DDF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exemple de déroulement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9FB9E9-1D7F-4ED8-90A2-F9A73054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92" y="2279469"/>
            <a:ext cx="7902453" cy="18202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F2D964-4277-406C-9D8F-0540A1D7E627}"/>
              </a:ext>
            </a:extLst>
          </p:cNvPr>
          <p:cNvSpPr txBox="1"/>
          <p:nvPr/>
        </p:nvSpPr>
        <p:spPr>
          <a:xfrm>
            <a:off x="1518557" y="6433966"/>
            <a:ext cx="9790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https://cpd67.site.ac-strasbourg.fr/actions/wp-content/uploads/2019/09/Lecture-ecriture_2019_CP_web_p61_92.pdf</a:t>
            </a:r>
          </a:p>
        </p:txBody>
      </p:sp>
    </p:spTree>
    <p:extLst>
      <p:ext uri="{BB962C8B-B14F-4D97-AF65-F5344CB8AC3E}">
        <p14:creationId xmlns:p14="http://schemas.microsoft.com/office/powerpoint/2010/main" val="426316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6A5D5-18C2-4AD8-BFAE-73D3AA78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28738-F286-4129-99F6-BFAE3062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819401"/>
          </a:xfrm>
        </p:spPr>
        <p:txBody>
          <a:bodyPr/>
          <a:lstStyle/>
          <a:p>
            <a:r>
              <a:rPr lang="fr-FR" dirty="0"/>
              <a:t>Le geste graphique et l’écriture, Eduscol</a:t>
            </a:r>
          </a:p>
          <a:p>
            <a:r>
              <a:rPr lang="fr-FR" dirty="0"/>
              <a:t>L’écriture à l’école maternelle, Eduscol</a:t>
            </a:r>
          </a:p>
          <a:p>
            <a:r>
              <a:rPr lang="fr-FR" dirty="0"/>
              <a:t>La complexité de l’activité d’écriture, Sylvie Plane</a:t>
            </a:r>
          </a:p>
          <a:p>
            <a:r>
              <a:rPr lang="fr-FR" dirty="0"/>
              <a:t>Les exemples de présentation, Audrey </a:t>
            </a:r>
            <a:r>
              <a:rPr lang="fr-FR" dirty="0" err="1"/>
              <a:t>Fanis</a:t>
            </a:r>
            <a:r>
              <a:rPr lang="fr-FR" dirty="0"/>
              <a:t>, enseignante de CP</a:t>
            </a:r>
          </a:p>
          <a:p>
            <a:r>
              <a:rPr lang="fr-FR" dirty="0"/>
              <a:t>Un abécédaire de Nicolas </a:t>
            </a:r>
            <a:r>
              <a:rPr lang="fr-FR" dirty="0" err="1"/>
              <a:t>Quillot</a:t>
            </a:r>
            <a:r>
              <a:rPr lang="fr-FR" dirty="0"/>
              <a:t>, CPD</a:t>
            </a:r>
          </a:p>
          <a:p>
            <a:r>
              <a:rPr lang="fr-FR" dirty="0"/>
              <a:t>Le guide orange</a:t>
            </a:r>
          </a:p>
        </p:txBody>
      </p:sp>
    </p:spTree>
    <p:extLst>
      <p:ext uri="{BB962C8B-B14F-4D97-AF65-F5344CB8AC3E}">
        <p14:creationId xmlns:p14="http://schemas.microsoft.com/office/powerpoint/2010/main" val="179276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7ECCD-2122-4B83-A93C-87085AD3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L’activité d’écriture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206F9C-3444-4773-A9A7-2E2A7CC5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73" y="1615771"/>
            <a:ext cx="4980267" cy="362645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7834B3-2F46-4032-806A-4CC8676C8700}"/>
              </a:ext>
            </a:extLst>
          </p:cNvPr>
          <p:cNvSpPr txBox="1"/>
          <p:nvPr/>
        </p:nvSpPr>
        <p:spPr>
          <a:xfrm>
            <a:off x="3043646" y="5865223"/>
            <a:ext cx="2246811" cy="36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Sylvie Plane</a:t>
            </a: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9E5D51B-ED4F-440F-B5E3-6087A6276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2675" y="4521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4"/>
    </mc:Choice>
    <mc:Fallback xmlns="">
      <p:transition spd="slow" advTm="36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6E33E-D040-4FAF-A1F1-0809C72A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geste graphique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1063E6-FA7E-4A6E-B204-E1180977B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3332" y="1617922"/>
            <a:ext cx="8514251" cy="3944519"/>
          </a:xfr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0797D18-5D8A-43D2-A048-C439C5AB1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1235" y="5929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EE72F-C95D-4008-B2A2-35DE56C8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posture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4F448F-167C-4988-80A8-E8A899934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7226" y="1264555"/>
            <a:ext cx="4111398" cy="3714014"/>
          </a:xfrm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A8A9095D-0205-4887-9CE6-BBF30909B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539484"/>
              </p:ext>
            </p:extLst>
          </p:nvPr>
        </p:nvGraphicFramePr>
        <p:xfrm>
          <a:off x="5980611" y="221432"/>
          <a:ext cx="5399314" cy="441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8C007593-0436-46FB-8A39-1247FFBFA3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5775" y="4637313"/>
            <a:ext cx="2398002" cy="21275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A2A5A2-A216-4E56-AF31-E2A41AAD6627}"/>
              </a:ext>
            </a:extLst>
          </p:cNvPr>
          <p:cNvSpPr txBox="1"/>
          <p:nvPr/>
        </p:nvSpPr>
        <p:spPr>
          <a:xfrm>
            <a:off x="7733211" y="5434149"/>
            <a:ext cx="436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maternelle :</a:t>
            </a:r>
          </a:p>
          <a:p>
            <a:r>
              <a:rPr lang="fr-FR" dirty="0"/>
              <a:t>- Surfaces horizontales, verticales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089F23D-9F22-42AA-9BD7-114445491CFF}"/>
              </a:ext>
            </a:extLst>
          </p:cNvPr>
          <p:cNvSpPr txBox="1"/>
          <p:nvPr/>
        </p:nvSpPr>
        <p:spPr>
          <a:xfrm>
            <a:off x="737433" y="5139258"/>
            <a:ext cx="6093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https://eduscol.education.fr/document/13807/download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1232C6E-2129-46A8-9AB9-C1E1FD7FE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92925" y="5816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50"/>
    </mc:Choice>
    <mc:Fallback xmlns="">
      <p:transition spd="slow" advTm="25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9808E-A79F-40F1-AF9A-33678749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exercices corporels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815514-10AD-32AA-79B1-46CD3C933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95291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B1498-D411-4F0D-A0CE-029A4D50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tenue et le maniement du crayon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D08C8C-FDB6-483F-9D83-4BAD52BE3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3926"/>
            <a:ext cx="5019675" cy="4143375"/>
          </a:xfr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9304D20-0A59-419F-810F-E8B3879BD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956228"/>
              </p:ext>
            </p:extLst>
          </p:nvPr>
        </p:nvGraphicFramePr>
        <p:xfrm>
          <a:off x="7511141" y="2161041"/>
          <a:ext cx="4164149" cy="393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64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261D6-9709-453F-976A-0F449CFD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aides possibles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CD9842-271D-4F06-A841-0B394E745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1693" y="2020126"/>
            <a:ext cx="4454769" cy="483229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CEB237-0693-4BD9-95C6-390CFA879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839" y="2080655"/>
            <a:ext cx="3890961" cy="4633168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6214CCC-7D05-4EE8-B5C9-65997A109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5"/>
    </mc:Choice>
    <mc:Fallback xmlns="">
      <p:transition spd="slow" advTm="16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D6013-AC3C-4608-8A5B-8A070B50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positionnement du support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1D0751-25FF-40BE-B99D-3F829E7D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1" y="1492485"/>
            <a:ext cx="10846322" cy="4024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88D553-EC52-4584-8132-E55738E6B745}"/>
              </a:ext>
            </a:extLst>
          </p:cNvPr>
          <p:cNvSpPr txBox="1"/>
          <p:nvPr/>
        </p:nvSpPr>
        <p:spPr>
          <a:xfrm>
            <a:off x="1414055" y="6385760"/>
            <a:ext cx="6093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http://ergo.scolaire.free.fr/positionnement_menu.htm</a:t>
            </a:r>
          </a:p>
        </p:txBody>
      </p:sp>
    </p:spTree>
    <p:extLst>
      <p:ext uri="{BB962C8B-B14F-4D97-AF65-F5344CB8AC3E}">
        <p14:creationId xmlns:p14="http://schemas.microsoft.com/office/powerpoint/2010/main" val="364394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57C8E-DDFA-4B09-81E7-3DA2AEE1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connaissance de la forme des lettres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8D3D1B-B590-454C-A71C-822C0D96C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875" y="2225834"/>
            <a:ext cx="1000125" cy="1905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77B34B-DBD5-4930-8852-7731FA02E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55" y="2225834"/>
            <a:ext cx="4829175" cy="1781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3047DD-13A2-47C9-81D3-8F3C56C2D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798" y="2616381"/>
            <a:ext cx="333375" cy="2667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6FC429-787A-4B0C-8987-8F67238B2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12" y="5153841"/>
            <a:ext cx="1466850" cy="4953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48B4A7-2F76-45F1-90B7-6A6273D13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5174365"/>
            <a:ext cx="2895600" cy="7334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7802F2-902E-4D49-9D61-EFF2625B4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0788" y="5174365"/>
            <a:ext cx="552450" cy="6000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B8CBC9A-D3C5-4AC0-B2B1-95FBCE83D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4022" y="5359978"/>
            <a:ext cx="542925" cy="3905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7A1CB8-3FA8-4007-BF15-F40D814D27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6259" y="5438185"/>
            <a:ext cx="5048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83833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711</TotalTime>
  <Words>371</Words>
  <Application>Microsoft Office PowerPoint</Application>
  <PresentationFormat>Grand écran</PresentationFormat>
  <Paragraphs>58</Paragraphs>
  <Slides>17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Brin</vt:lpstr>
      <vt:lpstr>LA TENUE DE L’OUTIL SCRIPTEUR ET DU CAHIER</vt:lpstr>
      <vt:lpstr>L’activité d’écriture</vt:lpstr>
      <vt:lpstr>Le geste graphique</vt:lpstr>
      <vt:lpstr>La posture</vt:lpstr>
      <vt:lpstr>Quelques exercices corporels</vt:lpstr>
      <vt:lpstr>La tenue et le maniement du crayon</vt:lpstr>
      <vt:lpstr>Quelques aides possibles</vt:lpstr>
      <vt:lpstr>Le positionnement du support</vt:lpstr>
      <vt:lpstr>La connaissance de la forme des lettres</vt:lpstr>
      <vt:lpstr>La liaison des lettres</vt:lpstr>
      <vt:lpstr>Le lignage</vt:lpstr>
      <vt:lpstr>Un exemple de présentation</vt:lpstr>
      <vt:lpstr>Un exemple de présentation pour les calculs</vt:lpstr>
      <vt:lpstr>Codage au tableau</vt:lpstr>
      <vt:lpstr>Exemple d’abécédaire avec des lignes</vt:lpstr>
      <vt:lpstr>Un exemple de déroulement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TENUE DU CAHIER</dc:title>
  <dc:creator>OS-DFP-P21</dc:creator>
  <cp:lastModifiedBy>Olivier Louis</cp:lastModifiedBy>
  <cp:revision>36</cp:revision>
  <dcterms:created xsi:type="dcterms:W3CDTF">2023-05-22T11:12:12Z</dcterms:created>
  <dcterms:modified xsi:type="dcterms:W3CDTF">2023-11-19T14:45:34Z</dcterms:modified>
</cp:coreProperties>
</file>